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39"/>
  </p:notesMasterIdLst>
  <p:sldIdLst>
    <p:sldId id="374" r:id="rId5"/>
    <p:sldId id="415" r:id="rId6"/>
    <p:sldId id="375" r:id="rId7"/>
    <p:sldId id="416" r:id="rId8"/>
    <p:sldId id="377" r:id="rId9"/>
    <p:sldId id="376" r:id="rId10"/>
    <p:sldId id="378" r:id="rId11"/>
    <p:sldId id="379" r:id="rId12"/>
    <p:sldId id="417" r:id="rId13"/>
    <p:sldId id="380" r:id="rId14"/>
    <p:sldId id="418" r:id="rId15"/>
    <p:sldId id="388" r:id="rId16"/>
    <p:sldId id="382" r:id="rId17"/>
    <p:sldId id="389" r:id="rId18"/>
    <p:sldId id="390" r:id="rId19"/>
    <p:sldId id="392" r:id="rId20"/>
    <p:sldId id="393" r:id="rId21"/>
    <p:sldId id="394" r:id="rId22"/>
    <p:sldId id="395" r:id="rId23"/>
    <p:sldId id="409" r:id="rId24"/>
    <p:sldId id="396" r:id="rId25"/>
    <p:sldId id="353" r:id="rId26"/>
    <p:sldId id="397" r:id="rId27"/>
    <p:sldId id="398" r:id="rId28"/>
    <p:sldId id="401" r:id="rId29"/>
    <p:sldId id="403" r:id="rId30"/>
    <p:sldId id="404" r:id="rId31"/>
    <p:sldId id="405" r:id="rId32"/>
    <p:sldId id="406" r:id="rId33"/>
    <p:sldId id="407" r:id="rId34"/>
    <p:sldId id="410" r:id="rId35"/>
    <p:sldId id="412" r:id="rId36"/>
    <p:sldId id="413" r:id="rId37"/>
    <p:sldId id="411" r:id="rId38"/>
  </p:sldIdLst>
  <p:sldSz cx="24384000" cy="13716000"/>
  <p:notesSz cx="7010400" cy="9296400"/>
  <p:embeddedFontLst>
    <p:embeddedFont>
      <p:font typeface="Ebrima" panose="02000000000000000000" pitchFamily="2" charset="0"/>
      <p:regular r:id="rId40"/>
      <p:bold r:id="rId41"/>
    </p:embeddedFont>
    <p:embeddedFont>
      <p:font typeface="Segoe UI Light" panose="020B0502040204020203" pitchFamily="34" charset="0"/>
      <p:regular r:id="rId42"/>
      <p:italic r:id="rId43"/>
    </p:embeddedFont>
    <p:embeddedFont>
      <p:font typeface="Helvetica Neue" panose="020B060402020202020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reen Santosham" initials="" lastIdx="9" clrIdx="0"/>
  <p:cmAuthor id="1" name="Nair, Rajani" initials="NR" lastIdx="1" clrIdx="1">
    <p:extLst>
      <p:ext uri="{19B8F6BF-5375-455C-9EA6-DF929625EA0E}">
        <p15:presenceInfo xmlns:p15="http://schemas.microsoft.com/office/powerpoint/2012/main" userId="S-1-5-21-2469516218-2485353355-3887262628-32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E7E6E6"/>
    <a:srgbClr val="3FDEEF"/>
    <a:srgbClr val="FFFFFF"/>
    <a:srgbClr val="EAE6E1"/>
    <a:srgbClr val="DCF9FC"/>
    <a:srgbClr val="18D8EC"/>
    <a:srgbClr val="15AED0"/>
    <a:srgbClr val="11C2D5"/>
    <a:srgbClr val="04A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7" autoAdjust="0"/>
    <p:restoredTop sz="83374" autoAdjust="0"/>
  </p:normalViewPr>
  <p:slideViewPr>
    <p:cSldViewPr snapToGrid="0">
      <p:cViewPr varScale="1">
        <p:scale>
          <a:sx n="48" d="100"/>
          <a:sy n="48" d="100"/>
        </p:scale>
        <p:origin x="510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8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lan Beckel" userId="6b5d0f5b-acfe-4414-9c27-67b0ae99ce44" providerId="ADAL" clId="{142E0084-E480-4C81-AA58-E57A21D779B8}"/>
    <pc:docChg chg="undo custSel modSld sldOrd">
      <pc:chgData name="Dolan Beckel" userId="6b5d0f5b-acfe-4414-9c27-67b0ae99ce44" providerId="ADAL" clId="{142E0084-E480-4C81-AA58-E57A21D779B8}" dt="2019-03-06T15:26:46.007" v="1583" actId="20577"/>
      <pc:docMkLst>
        <pc:docMk/>
      </pc:docMkLst>
      <pc:sldChg chg="modSp modAnim modNotesTx">
        <pc:chgData name="Dolan Beckel" userId="6b5d0f5b-acfe-4414-9c27-67b0ae99ce44" providerId="ADAL" clId="{142E0084-E480-4C81-AA58-E57A21D779B8}" dt="2019-03-06T14:58:49.841" v="1253" actId="20577"/>
        <pc:sldMkLst>
          <pc:docMk/>
          <pc:sldMk cId="488334848" sldId="261"/>
        </pc:sldMkLst>
        <pc:spChg chg="mod">
          <ac:chgData name="Dolan Beckel" userId="6b5d0f5b-acfe-4414-9c27-67b0ae99ce44" providerId="ADAL" clId="{142E0084-E480-4C81-AA58-E57A21D779B8}" dt="2019-03-01T14:12:42.716" v="461" actId="20577"/>
          <ac:spMkLst>
            <pc:docMk/>
            <pc:sldMk cId="488334848" sldId="261"/>
            <ac:spMk id="3" creationId="{00000000-0000-0000-0000-000000000000}"/>
          </ac:spMkLst>
        </pc:spChg>
        <pc:spChg chg="mod">
          <ac:chgData name="Dolan Beckel" userId="6b5d0f5b-acfe-4414-9c27-67b0ae99ce44" providerId="ADAL" clId="{142E0084-E480-4C81-AA58-E57A21D779B8}" dt="2019-03-01T14:13:00.840" v="472" actId="20577"/>
          <ac:spMkLst>
            <pc:docMk/>
            <pc:sldMk cId="488334848" sldId="261"/>
            <ac:spMk id="4" creationId="{00000000-0000-0000-0000-000000000000}"/>
          </ac:spMkLst>
        </pc:spChg>
        <pc:spChg chg="mod">
          <ac:chgData name="Dolan Beckel" userId="6b5d0f5b-acfe-4414-9c27-67b0ae99ce44" providerId="ADAL" clId="{142E0084-E480-4C81-AA58-E57A21D779B8}" dt="2019-03-01T14:13:13.467" v="484" actId="27636"/>
          <ac:spMkLst>
            <pc:docMk/>
            <pc:sldMk cId="488334848" sldId="261"/>
            <ac:spMk id="5" creationId="{00000000-0000-0000-0000-000000000000}"/>
          </ac:spMkLst>
        </pc:spChg>
        <pc:spChg chg="mod">
          <ac:chgData name="Dolan Beckel" userId="6b5d0f5b-acfe-4414-9c27-67b0ae99ce44" providerId="ADAL" clId="{142E0084-E480-4C81-AA58-E57A21D779B8}" dt="2019-03-01T14:12:35.744" v="455" actId="20577"/>
          <ac:spMkLst>
            <pc:docMk/>
            <pc:sldMk cId="488334848" sldId="261"/>
            <ac:spMk id="6" creationId="{00000000-0000-0000-0000-000000000000}"/>
          </ac:spMkLst>
        </pc:spChg>
        <pc:spChg chg="mod">
          <ac:chgData name="Dolan Beckel" userId="6b5d0f5b-acfe-4414-9c27-67b0ae99ce44" providerId="ADAL" clId="{142E0084-E480-4C81-AA58-E57A21D779B8}" dt="2019-03-01T14:12:38.731" v="457" actId="20577"/>
          <ac:spMkLst>
            <pc:docMk/>
            <pc:sldMk cId="488334848" sldId="261"/>
            <ac:spMk id="7" creationId="{00000000-0000-0000-0000-000000000000}"/>
          </ac:spMkLst>
        </pc:spChg>
        <pc:spChg chg="mod">
          <ac:chgData name="Dolan Beckel" userId="6b5d0f5b-acfe-4414-9c27-67b0ae99ce44" providerId="ADAL" clId="{142E0084-E480-4C81-AA58-E57A21D779B8}" dt="2019-03-01T14:12:54.071" v="468" actId="20577"/>
          <ac:spMkLst>
            <pc:docMk/>
            <pc:sldMk cId="488334848" sldId="261"/>
            <ac:spMk id="8" creationId="{00000000-0000-0000-0000-000000000000}"/>
          </ac:spMkLst>
        </pc:spChg>
        <pc:spChg chg="mod">
          <ac:chgData name="Dolan Beckel" userId="6b5d0f5b-acfe-4414-9c27-67b0ae99ce44" providerId="ADAL" clId="{142E0084-E480-4C81-AA58-E57A21D779B8}" dt="2019-03-01T13:43:47.555" v="127" actId="1038"/>
          <ac:spMkLst>
            <pc:docMk/>
            <pc:sldMk cId="488334848" sldId="261"/>
            <ac:spMk id="9" creationId="{00000000-0000-0000-0000-000000000000}"/>
          </ac:spMkLst>
        </pc:spChg>
      </pc:sldChg>
      <pc:sldChg chg="modSp">
        <pc:chgData name="Dolan Beckel" userId="6b5d0f5b-acfe-4414-9c27-67b0ae99ce44" providerId="ADAL" clId="{142E0084-E480-4C81-AA58-E57A21D779B8}" dt="2019-03-01T14:07:17.778" v="278" actId="20577"/>
        <pc:sldMkLst>
          <pc:docMk/>
          <pc:sldMk cId="3992839315" sldId="265"/>
        </pc:sldMkLst>
        <pc:spChg chg="mod">
          <ac:chgData name="Dolan Beckel" userId="6b5d0f5b-acfe-4414-9c27-67b0ae99ce44" providerId="ADAL" clId="{142E0084-E480-4C81-AA58-E57A21D779B8}" dt="2019-03-01T14:07:17.778" v="278" actId="20577"/>
          <ac:spMkLst>
            <pc:docMk/>
            <pc:sldMk cId="3992839315" sldId="265"/>
            <ac:spMk id="2" creationId="{00000000-0000-0000-0000-000000000000}"/>
          </ac:spMkLst>
        </pc:spChg>
      </pc:sldChg>
      <pc:sldChg chg="modSp">
        <pc:chgData name="Dolan Beckel" userId="6b5d0f5b-acfe-4414-9c27-67b0ae99ce44" providerId="ADAL" clId="{142E0084-E480-4C81-AA58-E57A21D779B8}" dt="2019-03-01T14:12:20.484" v="453" actId="1035"/>
        <pc:sldMkLst>
          <pc:docMk/>
          <pc:sldMk cId="3030273521" sldId="266"/>
        </pc:sldMkLst>
        <pc:spChg chg="mod">
          <ac:chgData name="Dolan Beckel" userId="6b5d0f5b-acfe-4414-9c27-67b0ae99ce44" providerId="ADAL" clId="{142E0084-E480-4C81-AA58-E57A21D779B8}" dt="2019-03-01T14:12:20.484" v="453" actId="1035"/>
          <ac:spMkLst>
            <pc:docMk/>
            <pc:sldMk cId="3030273521" sldId="266"/>
            <ac:spMk id="2" creationId="{6077E3EE-059E-452B-8ED7-DCFEA96AD9D3}"/>
          </ac:spMkLst>
        </pc:spChg>
        <pc:spChg chg="mod">
          <ac:chgData name="Dolan Beckel" userId="6b5d0f5b-acfe-4414-9c27-67b0ae99ce44" providerId="ADAL" clId="{142E0084-E480-4C81-AA58-E57A21D779B8}" dt="2019-03-01T14:12:20.484" v="453" actId="1035"/>
          <ac:spMkLst>
            <pc:docMk/>
            <pc:sldMk cId="3030273521" sldId="266"/>
            <ac:spMk id="7" creationId="{3F799EF0-9533-44D3-BCBD-7CAF4ED03B60}"/>
          </ac:spMkLst>
        </pc:spChg>
        <pc:spChg chg="mod">
          <ac:chgData name="Dolan Beckel" userId="6b5d0f5b-acfe-4414-9c27-67b0ae99ce44" providerId="ADAL" clId="{142E0084-E480-4C81-AA58-E57A21D779B8}" dt="2019-03-01T14:12:20.484" v="453" actId="1035"/>
          <ac:spMkLst>
            <pc:docMk/>
            <pc:sldMk cId="3030273521" sldId="266"/>
            <ac:spMk id="12" creationId="{818CB879-E0D1-4130-9BF6-6821D4E0093F}"/>
          </ac:spMkLst>
        </pc:spChg>
        <pc:spChg chg="mod">
          <ac:chgData name="Dolan Beckel" userId="6b5d0f5b-acfe-4414-9c27-67b0ae99ce44" providerId="ADAL" clId="{142E0084-E480-4C81-AA58-E57A21D779B8}" dt="2019-03-01T14:12:20.484" v="453" actId="1035"/>
          <ac:spMkLst>
            <pc:docMk/>
            <pc:sldMk cId="3030273521" sldId="266"/>
            <ac:spMk id="13" creationId="{32B7CD51-EBB2-4413-ACC6-BC116DDFE5D0}"/>
          </ac:spMkLst>
        </pc:spChg>
        <pc:spChg chg="mod">
          <ac:chgData name="Dolan Beckel" userId="6b5d0f5b-acfe-4414-9c27-67b0ae99ce44" providerId="ADAL" clId="{142E0084-E480-4C81-AA58-E57A21D779B8}" dt="2019-03-01T14:12:20.484" v="453" actId="1035"/>
          <ac:spMkLst>
            <pc:docMk/>
            <pc:sldMk cId="3030273521" sldId="266"/>
            <ac:spMk id="14" creationId="{315833FA-5225-46A1-90C7-DC0BABE45FDC}"/>
          </ac:spMkLst>
        </pc:spChg>
        <pc:spChg chg="mod">
          <ac:chgData name="Dolan Beckel" userId="6b5d0f5b-acfe-4414-9c27-67b0ae99ce44" providerId="ADAL" clId="{142E0084-E480-4C81-AA58-E57A21D779B8}" dt="2019-03-01T14:12:20.484" v="453" actId="1035"/>
          <ac:spMkLst>
            <pc:docMk/>
            <pc:sldMk cId="3030273521" sldId="266"/>
            <ac:spMk id="15" creationId="{0BE9B392-CD4F-40BE-807A-DF1EECF14EFC}"/>
          </ac:spMkLst>
        </pc:spChg>
        <pc:picChg chg="mod">
          <ac:chgData name="Dolan Beckel" userId="6b5d0f5b-acfe-4414-9c27-67b0ae99ce44" providerId="ADAL" clId="{142E0084-E480-4C81-AA58-E57A21D779B8}" dt="2019-03-01T14:12:20.484" v="453" actId="1035"/>
          <ac:picMkLst>
            <pc:docMk/>
            <pc:sldMk cId="3030273521" sldId="266"/>
            <ac:picMk id="3" creationId="{FABA4B38-35A8-44AD-92C1-7F60A5F0396B}"/>
          </ac:picMkLst>
        </pc:picChg>
        <pc:picChg chg="mod">
          <ac:chgData name="Dolan Beckel" userId="6b5d0f5b-acfe-4414-9c27-67b0ae99ce44" providerId="ADAL" clId="{142E0084-E480-4C81-AA58-E57A21D779B8}" dt="2019-03-01T14:12:20.484" v="453" actId="1035"/>
          <ac:picMkLst>
            <pc:docMk/>
            <pc:sldMk cId="3030273521" sldId="266"/>
            <ac:picMk id="9" creationId="{6ACD5498-90B1-4C85-AECD-E23C29B1A332}"/>
          </ac:picMkLst>
        </pc:picChg>
        <pc:picChg chg="mod">
          <ac:chgData name="Dolan Beckel" userId="6b5d0f5b-acfe-4414-9c27-67b0ae99ce44" providerId="ADAL" clId="{142E0084-E480-4C81-AA58-E57A21D779B8}" dt="2019-03-01T14:12:20.484" v="453" actId="1035"/>
          <ac:picMkLst>
            <pc:docMk/>
            <pc:sldMk cId="3030273521" sldId="266"/>
            <ac:picMk id="10" creationId="{9699D7AE-B7D9-46E2-8892-94304CE54E26}"/>
          </ac:picMkLst>
        </pc:picChg>
      </pc:sldChg>
      <pc:sldChg chg="modSp">
        <pc:chgData name="Dolan Beckel" userId="6b5d0f5b-acfe-4414-9c27-67b0ae99ce44" providerId="ADAL" clId="{142E0084-E480-4C81-AA58-E57A21D779B8}" dt="2019-03-01T14:14:09.865" v="522" actId="20577"/>
        <pc:sldMkLst>
          <pc:docMk/>
          <pc:sldMk cId="2074397164" sldId="268"/>
        </pc:sldMkLst>
        <pc:spChg chg="mod">
          <ac:chgData name="Dolan Beckel" userId="6b5d0f5b-acfe-4414-9c27-67b0ae99ce44" providerId="ADAL" clId="{142E0084-E480-4C81-AA58-E57A21D779B8}" dt="2019-03-01T14:14:09.865" v="522" actId="20577"/>
          <ac:spMkLst>
            <pc:docMk/>
            <pc:sldMk cId="2074397164" sldId="268"/>
            <ac:spMk id="44" creationId="{00000000-0000-0000-0000-000000000000}"/>
          </ac:spMkLst>
        </pc:spChg>
      </pc:sldChg>
      <pc:sldChg chg="modSp modNotesTx">
        <pc:chgData name="Dolan Beckel" userId="6b5d0f5b-acfe-4414-9c27-67b0ae99ce44" providerId="ADAL" clId="{142E0084-E480-4C81-AA58-E57A21D779B8}" dt="2019-03-06T15:26:25.739" v="1549" actId="20577"/>
        <pc:sldMkLst>
          <pc:docMk/>
          <pc:sldMk cId="1444615883" sldId="271"/>
        </pc:sldMkLst>
        <pc:spChg chg="mod">
          <ac:chgData name="Dolan Beckel" userId="6b5d0f5b-acfe-4414-9c27-67b0ae99ce44" providerId="ADAL" clId="{142E0084-E480-4C81-AA58-E57A21D779B8}" dt="2019-03-01T14:07:32.628" v="281" actId="403"/>
          <ac:spMkLst>
            <pc:docMk/>
            <pc:sldMk cId="1444615883" sldId="271"/>
            <ac:spMk id="2" creationId="{00000000-0000-0000-0000-000000000000}"/>
          </ac:spMkLst>
        </pc:spChg>
      </pc:sldChg>
      <pc:sldChg chg="ord modNotesTx">
        <pc:chgData name="Dolan Beckel" userId="6b5d0f5b-acfe-4414-9c27-67b0ae99ce44" providerId="ADAL" clId="{142E0084-E480-4C81-AA58-E57A21D779B8}" dt="2019-03-03T15:46:18.114" v="1231" actId="20577"/>
        <pc:sldMkLst>
          <pc:docMk/>
          <pc:sldMk cId="2862273618" sldId="276"/>
        </pc:sldMkLst>
      </pc:sldChg>
      <pc:sldChg chg="modSp">
        <pc:chgData name="Dolan Beckel" userId="6b5d0f5b-acfe-4414-9c27-67b0ae99ce44" providerId="ADAL" clId="{142E0084-E480-4C81-AA58-E57A21D779B8}" dt="2019-03-01T14:13:38.235" v="492" actId="20577"/>
        <pc:sldMkLst>
          <pc:docMk/>
          <pc:sldMk cId="3795379750" sldId="294"/>
        </pc:sldMkLst>
        <pc:spChg chg="mod">
          <ac:chgData name="Dolan Beckel" userId="6b5d0f5b-acfe-4414-9c27-67b0ae99ce44" providerId="ADAL" clId="{142E0084-E480-4C81-AA58-E57A21D779B8}" dt="2019-03-01T14:13:38.235" v="492" actId="20577"/>
          <ac:spMkLst>
            <pc:docMk/>
            <pc:sldMk cId="3795379750" sldId="294"/>
            <ac:spMk id="3" creationId="{00000000-0000-0000-0000-000000000000}"/>
          </ac:spMkLst>
        </pc:spChg>
      </pc:sldChg>
      <pc:sldChg chg="modSp">
        <pc:chgData name="Dolan Beckel" userId="6b5d0f5b-acfe-4414-9c27-67b0ae99ce44" providerId="ADAL" clId="{142E0084-E480-4C81-AA58-E57A21D779B8}" dt="2019-03-01T14:11:36.357" v="424" actId="20577"/>
        <pc:sldMkLst>
          <pc:docMk/>
          <pc:sldMk cId="2542649077" sldId="297"/>
        </pc:sldMkLst>
        <pc:spChg chg="mod">
          <ac:chgData name="Dolan Beckel" userId="6b5d0f5b-acfe-4414-9c27-67b0ae99ce44" providerId="ADAL" clId="{142E0084-E480-4C81-AA58-E57A21D779B8}" dt="2019-03-01T14:11:36.357" v="424" actId="20577"/>
          <ac:spMkLst>
            <pc:docMk/>
            <pc:sldMk cId="2542649077" sldId="297"/>
            <ac:spMk id="15" creationId="{00000000-0000-0000-0000-000000000000}"/>
          </ac:spMkLst>
        </pc:spChg>
        <pc:spChg chg="mod">
          <ac:chgData name="Dolan Beckel" userId="6b5d0f5b-acfe-4414-9c27-67b0ae99ce44" providerId="ADAL" clId="{142E0084-E480-4C81-AA58-E57A21D779B8}" dt="2019-03-01T14:11:29.404" v="420" actId="20577"/>
          <ac:spMkLst>
            <pc:docMk/>
            <pc:sldMk cId="2542649077" sldId="297"/>
            <ac:spMk id="16" creationId="{00000000-0000-0000-0000-000000000000}"/>
          </ac:spMkLst>
        </pc:spChg>
      </pc:sldChg>
      <pc:sldChg chg="modNotesTx">
        <pc:chgData name="Dolan Beckel" userId="6b5d0f5b-acfe-4414-9c27-67b0ae99ce44" providerId="ADAL" clId="{142E0084-E480-4C81-AA58-E57A21D779B8}" dt="2019-03-03T15:45:41.677" v="1042" actId="20577"/>
        <pc:sldMkLst>
          <pc:docMk/>
          <pc:sldMk cId="4019450491" sldId="327"/>
        </pc:sldMkLst>
      </pc:sldChg>
      <pc:sldChg chg="modNotesTx">
        <pc:chgData name="Dolan Beckel" userId="6b5d0f5b-acfe-4414-9c27-67b0ae99ce44" providerId="ADAL" clId="{142E0084-E480-4C81-AA58-E57A21D779B8}" dt="2019-03-06T15:22:45.505" v="1262" actId="20577"/>
        <pc:sldMkLst>
          <pc:docMk/>
          <pc:sldMk cId="526583832" sldId="329"/>
        </pc:sldMkLst>
      </pc:sldChg>
      <pc:sldChg chg="modNotesTx">
        <pc:chgData name="Dolan Beckel" userId="6b5d0f5b-acfe-4414-9c27-67b0ae99ce44" providerId="ADAL" clId="{142E0084-E480-4C81-AA58-E57A21D779B8}" dt="2019-03-06T15:22:50.044" v="1269" actId="20577"/>
        <pc:sldMkLst>
          <pc:docMk/>
          <pc:sldMk cId="3287571006" sldId="330"/>
        </pc:sldMkLst>
      </pc:sldChg>
      <pc:sldChg chg="modNotesTx">
        <pc:chgData name="Dolan Beckel" userId="6b5d0f5b-acfe-4414-9c27-67b0ae99ce44" providerId="ADAL" clId="{142E0084-E480-4C81-AA58-E57A21D779B8}" dt="2019-03-06T15:22:54.474" v="1276" actId="20577"/>
        <pc:sldMkLst>
          <pc:docMk/>
          <pc:sldMk cId="2363283435" sldId="331"/>
        </pc:sldMkLst>
      </pc:sldChg>
      <pc:sldChg chg="modSp modNotesTx">
        <pc:chgData name="Dolan Beckel" userId="6b5d0f5b-acfe-4414-9c27-67b0ae99ce44" providerId="ADAL" clId="{142E0084-E480-4C81-AA58-E57A21D779B8}" dt="2019-03-06T15:22:57.423" v="1283" actId="20577"/>
        <pc:sldMkLst>
          <pc:docMk/>
          <pc:sldMk cId="3721165523" sldId="332"/>
        </pc:sldMkLst>
        <pc:spChg chg="mod">
          <ac:chgData name="Dolan Beckel" userId="6b5d0f5b-acfe-4414-9c27-67b0ae99ce44" providerId="ADAL" clId="{142E0084-E480-4C81-AA58-E57A21D779B8}" dt="2019-03-01T14:14:55.354" v="536" actId="20577"/>
          <ac:spMkLst>
            <pc:docMk/>
            <pc:sldMk cId="3721165523" sldId="332"/>
            <ac:spMk id="3" creationId="{D9791928-5E01-4F6A-87EB-A5B1AE3D7548}"/>
          </ac:spMkLst>
        </pc:spChg>
      </pc:sldChg>
      <pc:sldChg chg="modNotesTx">
        <pc:chgData name="Dolan Beckel" userId="6b5d0f5b-acfe-4414-9c27-67b0ae99ce44" providerId="ADAL" clId="{142E0084-E480-4C81-AA58-E57A21D779B8}" dt="2019-03-06T15:23:00.943" v="1290" actId="20577"/>
        <pc:sldMkLst>
          <pc:docMk/>
          <pc:sldMk cId="298104323" sldId="333"/>
        </pc:sldMkLst>
      </pc:sldChg>
      <pc:sldChg chg="modNotesTx">
        <pc:chgData name="Dolan Beckel" userId="6b5d0f5b-acfe-4414-9c27-67b0ae99ce44" providerId="ADAL" clId="{142E0084-E480-4C81-AA58-E57A21D779B8}" dt="2019-03-06T15:23:04.542" v="1297" actId="20577"/>
        <pc:sldMkLst>
          <pc:docMk/>
          <pc:sldMk cId="3429549168" sldId="334"/>
        </pc:sldMkLst>
      </pc:sldChg>
      <pc:sldChg chg="modNotesTx">
        <pc:chgData name="Dolan Beckel" userId="6b5d0f5b-acfe-4414-9c27-67b0ae99ce44" providerId="ADAL" clId="{142E0084-E480-4C81-AA58-E57A21D779B8}" dt="2019-03-06T15:23:08.443" v="1304" actId="20577"/>
        <pc:sldMkLst>
          <pc:docMk/>
          <pc:sldMk cId="2991659566" sldId="335"/>
        </pc:sldMkLst>
      </pc:sldChg>
      <pc:sldChg chg="modNotesTx">
        <pc:chgData name="Dolan Beckel" userId="6b5d0f5b-acfe-4414-9c27-67b0ae99ce44" providerId="ADAL" clId="{142E0084-E480-4C81-AA58-E57A21D779B8}" dt="2019-03-06T15:23:11.603" v="1311" actId="20577"/>
        <pc:sldMkLst>
          <pc:docMk/>
          <pc:sldMk cId="3191219899" sldId="336"/>
        </pc:sldMkLst>
      </pc:sldChg>
      <pc:sldChg chg="modNotesTx">
        <pc:chgData name="Dolan Beckel" userId="6b5d0f5b-acfe-4414-9c27-67b0ae99ce44" providerId="ADAL" clId="{142E0084-E480-4C81-AA58-E57A21D779B8}" dt="2019-03-06T15:23:16.214" v="1330" actId="20577"/>
        <pc:sldMkLst>
          <pc:docMk/>
          <pc:sldMk cId="654385654" sldId="337"/>
        </pc:sldMkLst>
      </pc:sldChg>
      <pc:sldChg chg="modNotesTx">
        <pc:chgData name="Dolan Beckel" userId="6b5d0f5b-acfe-4414-9c27-67b0ae99ce44" providerId="ADAL" clId="{142E0084-E480-4C81-AA58-E57A21D779B8}" dt="2019-03-06T15:23:19.381" v="1337" actId="20577"/>
        <pc:sldMkLst>
          <pc:docMk/>
          <pc:sldMk cId="2985687506" sldId="338"/>
        </pc:sldMkLst>
      </pc:sldChg>
      <pc:sldChg chg="modNotesTx">
        <pc:chgData name="Dolan Beckel" userId="6b5d0f5b-acfe-4414-9c27-67b0ae99ce44" providerId="ADAL" clId="{142E0084-E480-4C81-AA58-E57A21D779B8}" dt="2019-03-06T15:23:22.385" v="1344" actId="20577"/>
        <pc:sldMkLst>
          <pc:docMk/>
          <pc:sldMk cId="2628869016" sldId="339"/>
        </pc:sldMkLst>
      </pc:sldChg>
      <pc:sldChg chg="modNotesTx">
        <pc:chgData name="Dolan Beckel" userId="6b5d0f5b-acfe-4414-9c27-67b0ae99ce44" providerId="ADAL" clId="{142E0084-E480-4C81-AA58-E57A21D779B8}" dt="2019-03-06T15:23:25.502" v="1351" actId="20577"/>
        <pc:sldMkLst>
          <pc:docMk/>
          <pc:sldMk cId="1759354423" sldId="340"/>
        </pc:sldMkLst>
      </pc:sldChg>
      <pc:sldChg chg="modNotesTx">
        <pc:chgData name="Dolan Beckel" userId="6b5d0f5b-acfe-4414-9c27-67b0ae99ce44" providerId="ADAL" clId="{142E0084-E480-4C81-AA58-E57A21D779B8}" dt="2019-03-06T15:23:29.171" v="1358" actId="20577"/>
        <pc:sldMkLst>
          <pc:docMk/>
          <pc:sldMk cId="3932033876" sldId="341"/>
        </pc:sldMkLst>
      </pc:sldChg>
      <pc:sldChg chg="modNotesTx">
        <pc:chgData name="Dolan Beckel" userId="6b5d0f5b-acfe-4414-9c27-67b0ae99ce44" providerId="ADAL" clId="{142E0084-E480-4C81-AA58-E57A21D779B8}" dt="2019-03-06T15:23:36.622" v="1365" actId="20577"/>
        <pc:sldMkLst>
          <pc:docMk/>
          <pc:sldMk cId="716062330" sldId="342"/>
        </pc:sldMkLst>
      </pc:sldChg>
      <pc:sldChg chg="modNotesTx">
        <pc:chgData name="Dolan Beckel" userId="6b5d0f5b-acfe-4414-9c27-67b0ae99ce44" providerId="ADAL" clId="{142E0084-E480-4C81-AA58-E57A21D779B8}" dt="2019-03-06T15:23:39.932" v="1372" actId="20577"/>
        <pc:sldMkLst>
          <pc:docMk/>
          <pc:sldMk cId="2153378707" sldId="344"/>
        </pc:sldMkLst>
      </pc:sldChg>
      <pc:sldChg chg="modNotesTx">
        <pc:chgData name="Dolan Beckel" userId="6b5d0f5b-acfe-4414-9c27-67b0ae99ce44" providerId="ADAL" clId="{142E0084-E480-4C81-AA58-E57A21D779B8}" dt="2019-03-06T15:23:44.072" v="1379" actId="20577"/>
        <pc:sldMkLst>
          <pc:docMk/>
          <pc:sldMk cId="4007795616" sldId="346"/>
        </pc:sldMkLst>
      </pc:sldChg>
      <pc:sldChg chg="modNotesTx">
        <pc:chgData name="Dolan Beckel" userId="6b5d0f5b-acfe-4414-9c27-67b0ae99ce44" providerId="ADAL" clId="{142E0084-E480-4C81-AA58-E57A21D779B8}" dt="2019-03-06T15:23:47.361" v="1386" actId="20577"/>
        <pc:sldMkLst>
          <pc:docMk/>
          <pc:sldMk cId="1529635985" sldId="348"/>
        </pc:sldMkLst>
      </pc:sldChg>
      <pc:sldChg chg="modNotesTx">
        <pc:chgData name="Dolan Beckel" userId="6b5d0f5b-acfe-4414-9c27-67b0ae99ce44" providerId="ADAL" clId="{142E0084-E480-4C81-AA58-E57A21D779B8}" dt="2019-03-06T15:23:53.382" v="1393" actId="20577"/>
        <pc:sldMkLst>
          <pc:docMk/>
          <pc:sldMk cId="2470206049" sldId="350"/>
        </pc:sldMkLst>
      </pc:sldChg>
      <pc:sldChg chg="modNotesTx">
        <pc:chgData name="Dolan Beckel" userId="6b5d0f5b-acfe-4414-9c27-67b0ae99ce44" providerId="ADAL" clId="{142E0084-E480-4C81-AA58-E57A21D779B8}" dt="2019-03-06T15:23:57.973" v="1400" actId="20577"/>
        <pc:sldMkLst>
          <pc:docMk/>
          <pc:sldMk cId="886439552" sldId="351"/>
        </pc:sldMkLst>
      </pc:sldChg>
      <pc:sldChg chg="modNotesTx">
        <pc:chgData name="Dolan Beckel" userId="6b5d0f5b-acfe-4414-9c27-67b0ae99ce44" providerId="ADAL" clId="{142E0084-E480-4C81-AA58-E57A21D779B8}" dt="2019-03-06T15:24:03.512" v="1407" actId="20577"/>
        <pc:sldMkLst>
          <pc:docMk/>
          <pc:sldMk cId="1728253525" sldId="352"/>
        </pc:sldMkLst>
      </pc:sldChg>
      <pc:sldChg chg="modNotesTx">
        <pc:chgData name="Dolan Beckel" userId="6b5d0f5b-acfe-4414-9c27-67b0ae99ce44" providerId="ADAL" clId="{142E0084-E480-4C81-AA58-E57A21D779B8}" dt="2019-03-06T15:24:06.611" v="1414" actId="20577"/>
        <pc:sldMkLst>
          <pc:docMk/>
          <pc:sldMk cId="3726244685" sldId="353"/>
        </pc:sldMkLst>
      </pc:sldChg>
      <pc:sldChg chg="modNotesTx">
        <pc:chgData name="Dolan Beckel" userId="6b5d0f5b-acfe-4414-9c27-67b0ae99ce44" providerId="ADAL" clId="{142E0084-E480-4C81-AA58-E57A21D779B8}" dt="2019-03-06T15:24:13.510" v="1421" actId="20577"/>
        <pc:sldMkLst>
          <pc:docMk/>
          <pc:sldMk cId="2893680253" sldId="354"/>
        </pc:sldMkLst>
      </pc:sldChg>
      <pc:sldChg chg="modNotesTx">
        <pc:chgData name="Dolan Beckel" userId="6b5d0f5b-acfe-4414-9c27-67b0ae99ce44" providerId="ADAL" clId="{142E0084-E480-4C81-AA58-E57A21D779B8}" dt="2019-03-06T15:24:29.824" v="1446" actId="6549"/>
        <pc:sldMkLst>
          <pc:docMk/>
          <pc:sldMk cId="4086741432" sldId="355"/>
        </pc:sldMkLst>
      </pc:sldChg>
      <pc:sldChg chg="delSp modNotesTx">
        <pc:chgData name="Dolan Beckel" userId="6b5d0f5b-acfe-4414-9c27-67b0ae99ce44" providerId="ADAL" clId="{142E0084-E480-4C81-AA58-E57A21D779B8}" dt="2019-03-06T15:24:51.571" v="1466" actId="20577"/>
        <pc:sldMkLst>
          <pc:docMk/>
          <pc:sldMk cId="2819296112" sldId="356"/>
        </pc:sldMkLst>
        <pc:spChg chg="del">
          <ac:chgData name="Dolan Beckel" userId="6b5d0f5b-acfe-4414-9c27-67b0ae99ce44" providerId="ADAL" clId="{142E0084-E480-4C81-AA58-E57A21D779B8}" dt="2019-03-01T14:15:37.824" v="537" actId="478"/>
          <ac:spMkLst>
            <pc:docMk/>
            <pc:sldMk cId="2819296112" sldId="356"/>
            <ac:spMk id="5" creationId="{00000000-0000-0000-0000-000000000000}"/>
          </ac:spMkLst>
        </pc:spChg>
      </pc:sldChg>
      <pc:sldChg chg="modNotesTx">
        <pc:chgData name="Dolan Beckel" userId="6b5d0f5b-acfe-4414-9c27-67b0ae99ce44" providerId="ADAL" clId="{142E0084-E480-4C81-AA58-E57A21D779B8}" dt="2019-03-06T15:25:35.671" v="1543" actId="20577"/>
        <pc:sldMkLst>
          <pc:docMk/>
          <pc:sldMk cId="3589118200" sldId="357"/>
        </pc:sldMkLst>
      </pc:sldChg>
      <pc:sldChg chg="modNotesTx">
        <pc:chgData name="Dolan Beckel" userId="6b5d0f5b-acfe-4414-9c27-67b0ae99ce44" providerId="ADAL" clId="{142E0084-E480-4C81-AA58-E57A21D779B8}" dt="2019-03-06T15:25:27.130" v="1533" actId="20577"/>
        <pc:sldMkLst>
          <pc:docMk/>
          <pc:sldMk cId="1023181627" sldId="358"/>
        </pc:sldMkLst>
      </pc:sldChg>
      <pc:sldChg chg="delSp">
        <pc:chgData name="Dolan Beckel" userId="6b5d0f5b-acfe-4414-9c27-67b0ae99ce44" providerId="ADAL" clId="{142E0084-E480-4C81-AA58-E57A21D779B8}" dt="2019-03-01T13:46:47.338" v="145" actId="478"/>
        <pc:sldMkLst>
          <pc:docMk/>
          <pc:sldMk cId="4131572589" sldId="359"/>
        </pc:sldMkLst>
        <pc:picChg chg="del">
          <ac:chgData name="Dolan Beckel" userId="6b5d0f5b-acfe-4414-9c27-67b0ae99ce44" providerId="ADAL" clId="{142E0084-E480-4C81-AA58-E57A21D779B8}" dt="2019-03-01T13:46:47.338" v="145" actId="478"/>
          <ac:picMkLst>
            <pc:docMk/>
            <pc:sldMk cId="4131572589" sldId="359"/>
            <ac:picMk id="3" creationId="{E6C2BC21-697C-4797-BC6D-86B8361E3D81}"/>
          </ac:picMkLst>
        </pc:picChg>
      </pc:sldChg>
      <pc:sldChg chg="modNotesTx">
        <pc:chgData name="Dolan Beckel" userId="6b5d0f5b-acfe-4414-9c27-67b0ae99ce44" providerId="ADAL" clId="{142E0084-E480-4C81-AA58-E57A21D779B8}" dt="2019-03-06T15:26:31.808" v="1565" actId="20577"/>
        <pc:sldMkLst>
          <pc:docMk/>
          <pc:sldMk cId="3241966004" sldId="360"/>
        </pc:sldMkLst>
      </pc:sldChg>
      <pc:sldChg chg="addSp modSp">
        <pc:chgData name="Dolan Beckel" userId="6b5d0f5b-acfe-4414-9c27-67b0ae99ce44" providerId="ADAL" clId="{142E0084-E480-4C81-AA58-E57A21D779B8}" dt="2019-03-01T13:49:25.646" v="198" actId="164"/>
        <pc:sldMkLst>
          <pc:docMk/>
          <pc:sldMk cId="3673032348" sldId="361"/>
        </pc:sldMkLst>
        <pc:spChg chg="add mod">
          <ac:chgData name="Dolan Beckel" userId="6b5d0f5b-acfe-4414-9c27-67b0ae99ce44" providerId="ADAL" clId="{142E0084-E480-4C81-AA58-E57A21D779B8}" dt="2019-03-01T13:49:25.646" v="198" actId="164"/>
          <ac:spMkLst>
            <pc:docMk/>
            <pc:sldMk cId="3673032348" sldId="361"/>
            <ac:spMk id="4" creationId="{275DDA6F-E5C6-449D-A8DD-F6918D16E79B}"/>
          </ac:spMkLst>
        </pc:spChg>
        <pc:grpChg chg="add mod">
          <ac:chgData name="Dolan Beckel" userId="6b5d0f5b-acfe-4414-9c27-67b0ae99ce44" providerId="ADAL" clId="{142E0084-E480-4C81-AA58-E57A21D779B8}" dt="2019-03-01T13:49:25.646" v="198" actId="164"/>
          <ac:grpSpMkLst>
            <pc:docMk/>
            <pc:sldMk cId="3673032348" sldId="361"/>
            <ac:grpSpMk id="5" creationId="{7CB01964-7ACD-4CD6-971A-15B99D0E4863}"/>
          </ac:grpSpMkLst>
        </pc:grpChg>
        <pc:picChg chg="mod">
          <ac:chgData name="Dolan Beckel" userId="6b5d0f5b-acfe-4414-9c27-67b0ae99ce44" providerId="ADAL" clId="{142E0084-E480-4C81-AA58-E57A21D779B8}" dt="2019-03-01T13:49:25.646" v="198" actId="164"/>
          <ac:picMkLst>
            <pc:docMk/>
            <pc:sldMk cId="3673032348" sldId="361"/>
            <ac:picMk id="6" creationId="{5CC08625-3328-4DF8-BB3C-9F6A9B016D54}"/>
          </ac:picMkLst>
        </pc:picChg>
      </pc:sldChg>
      <pc:sldChg chg="modNotesTx">
        <pc:chgData name="Dolan Beckel" userId="6b5d0f5b-acfe-4414-9c27-67b0ae99ce44" providerId="ADAL" clId="{142E0084-E480-4C81-AA58-E57A21D779B8}" dt="2019-03-06T15:26:34.998" v="1571" actId="20577"/>
        <pc:sldMkLst>
          <pc:docMk/>
          <pc:sldMk cId="2673179682" sldId="362"/>
        </pc:sldMkLst>
      </pc:sldChg>
      <pc:sldChg chg="modNotesTx">
        <pc:chgData name="Dolan Beckel" userId="6b5d0f5b-acfe-4414-9c27-67b0ae99ce44" providerId="ADAL" clId="{142E0084-E480-4C81-AA58-E57A21D779B8}" dt="2019-03-06T15:26:40.808" v="1577" actId="20577"/>
        <pc:sldMkLst>
          <pc:docMk/>
          <pc:sldMk cId="3191391873" sldId="366"/>
        </pc:sldMkLst>
      </pc:sldChg>
      <pc:sldChg chg="modNotesTx">
        <pc:chgData name="Dolan Beckel" userId="6b5d0f5b-acfe-4414-9c27-67b0ae99ce44" providerId="ADAL" clId="{142E0084-E480-4C81-AA58-E57A21D779B8}" dt="2019-03-06T15:26:46.007" v="1583" actId="20577"/>
        <pc:sldMkLst>
          <pc:docMk/>
          <pc:sldMk cId="3163120026" sldId="371"/>
        </pc:sldMkLst>
      </pc:sldChg>
    </pc:docChg>
  </pc:docChgLst>
  <pc:docChgLst>
    <pc:chgData name="Guest User" userId="S::urn:spo:anon#ebccee085ada655461eea843422d47600cbf5d52828824ff2e7865988ca796aa::" providerId="AD" clId="Web-{DD0336FD-E22B-42C3-AAE0-4BC48BDBF745}"/>
    <pc:docChg chg="modSld">
      <pc:chgData name="Guest User" userId="S::urn:spo:anon#ebccee085ada655461eea843422d47600cbf5d52828824ff2e7865988ca796aa::" providerId="AD" clId="Web-{DD0336FD-E22B-42C3-AAE0-4BC48BDBF745}" dt="2019-03-04T17:30:11.519" v="48"/>
      <pc:docMkLst>
        <pc:docMk/>
      </pc:docMkLst>
      <pc:sldChg chg="modNotes">
        <pc:chgData name="Guest User" userId="S::urn:spo:anon#ebccee085ada655461eea843422d47600cbf5d52828824ff2e7865988ca796aa::" providerId="AD" clId="Web-{DD0336FD-E22B-42C3-AAE0-4BC48BDBF745}" dt="2019-03-04T17:14:01.708" v="32"/>
        <pc:sldMkLst>
          <pc:docMk/>
          <pc:sldMk cId="1023181627" sldId="358"/>
        </pc:sldMkLst>
      </pc:sldChg>
      <pc:sldChg chg="modNotes">
        <pc:chgData name="Guest User" userId="S::urn:spo:anon#ebccee085ada655461eea843422d47600cbf5d52828824ff2e7865988ca796aa::" providerId="AD" clId="Web-{DD0336FD-E22B-42C3-AAE0-4BC48BDBF745}" dt="2019-03-04T17:30:11.519" v="48"/>
        <pc:sldMkLst>
          <pc:docMk/>
          <pc:sldMk cId="4131572589" sldId="359"/>
        </pc:sldMkLst>
      </pc:sldChg>
    </pc:docChg>
  </pc:docChgLst>
  <pc:docChgLst>
    <pc:chgData name="North, Jill" userId="S::jill.north@sanjoseca.gov::ff9284de-7d29-4174-bd6a-c8f3ae086bbc" providerId="AD" clId="Web-{A0508BA5-1A59-416F-BD27-4D74E1D1AE1D}"/>
    <pc:docChg chg="modSld">
      <pc:chgData name="North, Jill" userId="S::jill.north@sanjoseca.gov::ff9284de-7d29-4174-bd6a-c8f3ae086bbc" providerId="AD" clId="Web-{A0508BA5-1A59-416F-BD27-4D74E1D1AE1D}" dt="2019-02-28T23:35:42.488" v="172" actId="20577"/>
      <pc:docMkLst>
        <pc:docMk/>
      </pc:docMkLst>
      <pc:sldChg chg="addSp delSp modSp">
        <pc:chgData name="North, Jill" userId="S::jill.north@sanjoseca.gov::ff9284de-7d29-4174-bd6a-c8f3ae086bbc" providerId="AD" clId="Web-{A0508BA5-1A59-416F-BD27-4D74E1D1AE1D}" dt="2019-02-28T23:35:42.488" v="171" actId="20577"/>
        <pc:sldMkLst>
          <pc:docMk/>
          <pc:sldMk cId="3563071997" sldId="295"/>
        </pc:sldMkLst>
        <pc:spChg chg="add del mod">
          <ac:chgData name="North, Jill" userId="S::jill.north@sanjoseca.gov::ff9284de-7d29-4174-bd6a-c8f3ae086bbc" providerId="AD" clId="Web-{A0508BA5-1A59-416F-BD27-4D74E1D1AE1D}" dt="2019-02-28T23:35:13.691" v="152" actId="20577"/>
          <ac:spMkLst>
            <pc:docMk/>
            <pc:sldMk cId="3563071997" sldId="295"/>
            <ac:spMk id="5" creationId="{3FE24E71-1374-4670-A849-15E09C16B058}"/>
          </ac:spMkLst>
        </pc:spChg>
        <pc:spChg chg="add mod">
          <ac:chgData name="North, Jill" userId="S::jill.north@sanjoseca.gov::ff9284de-7d29-4174-bd6a-c8f3ae086bbc" providerId="AD" clId="Web-{A0508BA5-1A59-416F-BD27-4D74E1D1AE1D}" dt="2019-02-28T23:35:42.488" v="171" actId="20577"/>
          <ac:spMkLst>
            <pc:docMk/>
            <pc:sldMk cId="3563071997" sldId="295"/>
            <ac:spMk id="7" creationId="{B2B9DB0F-C910-4DB0-AB1C-13EAB5848F92}"/>
          </ac:spMkLst>
        </pc:spChg>
        <pc:picChg chg="mod">
          <ac:chgData name="North, Jill" userId="S::jill.north@sanjoseca.gov::ff9284de-7d29-4174-bd6a-c8f3ae086bbc" providerId="AD" clId="Web-{A0508BA5-1A59-416F-BD27-4D74E1D1AE1D}" dt="2019-02-28T23:28:22.979" v="6" actId="14100"/>
          <ac:picMkLst>
            <pc:docMk/>
            <pc:sldMk cId="3563071997" sldId="295"/>
            <ac:picMk id="4" creationId="{ABE6A1A4-D8F1-4B80-BAB3-F0C4970B4F5B}"/>
          </ac:picMkLst>
        </pc:picChg>
        <pc:picChg chg="del">
          <ac:chgData name="North, Jill" userId="S::jill.north@sanjoseca.gov::ff9284de-7d29-4174-bd6a-c8f3ae086bbc" providerId="AD" clId="Web-{A0508BA5-1A59-416F-BD27-4D74E1D1AE1D}" dt="2019-02-28T23:28:02.619" v="0" actId="20577"/>
          <ac:picMkLst>
            <pc:docMk/>
            <pc:sldMk cId="3563071997" sldId="295"/>
            <ac:picMk id="6" creationId="{6E9F495B-42EF-4532-A12B-88D0365CD5C6}"/>
          </ac:picMkLst>
        </pc:picChg>
        <pc:picChg chg="mod">
          <ac:chgData name="North, Jill" userId="S::jill.north@sanjoseca.gov::ff9284de-7d29-4174-bd6a-c8f3ae086bbc" providerId="AD" clId="Web-{A0508BA5-1A59-416F-BD27-4D74E1D1AE1D}" dt="2019-02-28T23:28:56.119" v="12" actId="1076"/>
          <ac:picMkLst>
            <pc:docMk/>
            <pc:sldMk cId="3563071997" sldId="295"/>
            <ac:picMk id="8" creationId="{06DAF41F-5EC7-432C-9806-511A07EE19E7}"/>
          </ac:picMkLst>
        </pc:picChg>
      </pc:sldChg>
    </pc:docChg>
  </pc:docChgLst>
  <pc:docChgLst>
    <pc:chgData name="Guest User" userId="S::urn:spo:anon#ebccee085ada655461eea843422d47600cbf5d52828824ff2e7865988ca796aa::" providerId="AD" clId="Web-{86546FA8-BA90-4ACE-B5F3-DA03098B8B28}"/>
    <pc:docChg chg="modSld">
      <pc:chgData name="Guest User" userId="S::urn:spo:anon#ebccee085ada655461eea843422d47600cbf5d52828824ff2e7865988ca796aa::" providerId="AD" clId="Web-{86546FA8-BA90-4ACE-B5F3-DA03098B8B28}" dt="2019-03-04T19:26:03.248" v="0"/>
      <pc:docMkLst>
        <pc:docMk/>
      </pc:docMkLst>
      <pc:sldChg chg="modSp">
        <pc:chgData name="Guest User" userId="S::urn:spo:anon#ebccee085ada655461eea843422d47600cbf5d52828824ff2e7865988ca796aa::" providerId="AD" clId="Web-{86546FA8-BA90-4ACE-B5F3-DA03098B8B28}" dt="2019-03-04T19:26:03.248" v="0"/>
        <pc:sldMkLst>
          <pc:docMk/>
          <pc:sldMk cId="2991659566" sldId="335"/>
        </pc:sldMkLst>
        <pc:picChg chg="mod">
          <ac:chgData name="Guest User" userId="S::urn:spo:anon#ebccee085ada655461eea843422d47600cbf5d52828824ff2e7865988ca796aa::" providerId="AD" clId="Web-{86546FA8-BA90-4ACE-B5F3-DA03098B8B28}" dt="2019-03-04T19:26:03.248" v="0"/>
          <ac:picMkLst>
            <pc:docMk/>
            <pc:sldMk cId="2991659566" sldId="335"/>
            <ac:picMk id="17" creationId="{53CA015E-4D97-44F0-AA55-1EE8E2EF9532}"/>
          </ac:picMkLst>
        </pc:picChg>
      </pc:sldChg>
    </pc:docChg>
  </pc:docChgLst>
  <pc:docChgLst>
    <pc:chgData name="North, Jill" userId="S::jill.north@sanjoseca.gov::ff9284de-7d29-4174-bd6a-c8f3ae086bbc" providerId="AD" clId="Web-{D64B6BFB-6C94-4CDB-877C-AF675D6524E8}"/>
    <pc:docChg chg="addSld modSld sldOrd">
      <pc:chgData name="North, Jill" userId="S::jill.north@sanjoseca.gov::ff9284de-7d29-4174-bd6a-c8f3ae086bbc" providerId="AD" clId="Web-{D64B6BFB-6C94-4CDB-877C-AF675D6524E8}" dt="2019-02-21T17:48:19.950" v="60" actId="14100"/>
      <pc:docMkLst>
        <pc:docMk/>
      </pc:docMkLst>
      <pc:sldChg chg="addSp modSp">
        <pc:chgData name="North, Jill" userId="S::jill.north@sanjoseca.gov::ff9284de-7d29-4174-bd6a-c8f3ae086bbc" providerId="AD" clId="Web-{D64B6BFB-6C94-4CDB-877C-AF675D6524E8}" dt="2019-02-21T17:44:11.188" v="21" actId="14100"/>
        <pc:sldMkLst>
          <pc:docMk/>
          <pc:sldMk cId="3992839315" sldId="265"/>
        </pc:sldMkLst>
        <pc:spChg chg="mod">
          <ac:chgData name="North, Jill" userId="S::jill.north@sanjoseca.gov::ff9284de-7d29-4174-bd6a-c8f3ae086bbc" providerId="AD" clId="Web-{D64B6BFB-6C94-4CDB-877C-AF675D6524E8}" dt="2019-02-21T17:42:03.955" v="0" actId="20577"/>
          <ac:spMkLst>
            <pc:docMk/>
            <pc:sldMk cId="3992839315" sldId="265"/>
            <ac:spMk id="2" creationId="{00000000-0000-0000-0000-000000000000}"/>
          </ac:spMkLst>
        </pc:spChg>
        <pc:spChg chg="mod">
          <ac:chgData name="North, Jill" userId="S::jill.north@sanjoseca.gov::ff9284de-7d29-4174-bd6a-c8f3ae086bbc" providerId="AD" clId="Web-{D64B6BFB-6C94-4CDB-877C-AF675D6524E8}" dt="2019-02-21T17:42:26.283" v="8" actId="20577"/>
          <ac:spMkLst>
            <pc:docMk/>
            <pc:sldMk cId="3992839315" sldId="265"/>
            <ac:spMk id="3" creationId="{C8798EC7-9288-4E18-8234-3219CDBD82B7}"/>
          </ac:spMkLst>
        </pc:spChg>
        <pc:picChg chg="add mod">
          <ac:chgData name="North, Jill" userId="S::jill.north@sanjoseca.gov::ff9284de-7d29-4174-bd6a-c8f3ae086bbc" providerId="AD" clId="Web-{D64B6BFB-6C94-4CDB-877C-AF675D6524E8}" dt="2019-02-21T17:43:42.157" v="16" actId="14100"/>
          <ac:picMkLst>
            <pc:docMk/>
            <pc:sldMk cId="3992839315" sldId="265"/>
            <ac:picMk id="4" creationId="{BA5C954F-76DB-42EC-9388-5CBB3ACA6A39}"/>
          </ac:picMkLst>
        </pc:picChg>
        <pc:picChg chg="add mod">
          <ac:chgData name="North, Jill" userId="S::jill.north@sanjoseca.gov::ff9284de-7d29-4174-bd6a-c8f3ae086bbc" providerId="AD" clId="Web-{D64B6BFB-6C94-4CDB-877C-AF675D6524E8}" dt="2019-02-21T17:44:11.188" v="21" actId="14100"/>
          <ac:picMkLst>
            <pc:docMk/>
            <pc:sldMk cId="3992839315" sldId="265"/>
            <ac:picMk id="6" creationId="{7322E080-7DF4-4009-932B-1B9004FE8479}"/>
          </ac:picMkLst>
        </pc:picChg>
      </pc:sldChg>
      <pc:sldChg chg="addSp delSp modSp new ord">
        <pc:chgData name="North, Jill" userId="S::jill.north@sanjoseca.gov::ff9284de-7d29-4174-bd6a-c8f3ae086bbc" providerId="AD" clId="Web-{D64B6BFB-6C94-4CDB-877C-AF675D6524E8}" dt="2019-02-21T17:48:19.950" v="60" actId="14100"/>
        <pc:sldMkLst>
          <pc:docMk/>
          <pc:sldMk cId="3563071997" sldId="295"/>
        </pc:sldMkLst>
        <pc:spChg chg="mod">
          <ac:chgData name="North, Jill" userId="S::jill.north@sanjoseca.gov::ff9284de-7d29-4174-bd6a-c8f3ae086bbc" providerId="AD" clId="Web-{D64B6BFB-6C94-4CDB-877C-AF675D6524E8}" dt="2019-02-21T17:46:09.014" v="36" actId="20577"/>
          <ac:spMkLst>
            <pc:docMk/>
            <pc:sldMk cId="3563071997" sldId="295"/>
            <ac:spMk id="2" creationId="{28FC980A-F2C1-49E5-849B-8D5F4226DE65}"/>
          </ac:spMkLst>
        </pc:spChg>
        <pc:spChg chg="del">
          <ac:chgData name="North, Jill" userId="S::jill.north@sanjoseca.gov::ff9284de-7d29-4174-bd6a-c8f3ae086bbc" providerId="AD" clId="Web-{D64B6BFB-6C94-4CDB-877C-AF675D6524E8}" dt="2019-02-21T17:46:10.171" v="38" actId="14100"/>
          <ac:spMkLst>
            <pc:docMk/>
            <pc:sldMk cId="3563071997" sldId="295"/>
            <ac:spMk id="3" creationId="{7B3AE735-3236-4264-A8B0-7755B2DB50F4}"/>
          </ac:spMkLst>
        </pc:spChg>
        <pc:picChg chg="add mod ord">
          <ac:chgData name="North, Jill" userId="S::jill.north@sanjoseca.gov::ff9284de-7d29-4174-bd6a-c8f3ae086bbc" providerId="AD" clId="Web-{D64B6BFB-6C94-4CDB-877C-AF675D6524E8}" dt="2019-02-21T17:48:19.950" v="60" actId="14100"/>
          <ac:picMkLst>
            <pc:docMk/>
            <pc:sldMk cId="3563071997" sldId="295"/>
            <ac:picMk id="4" creationId="{ABE6A1A4-D8F1-4B80-BAB3-F0C4970B4F5B}"/>
          </ac:picMkLst>
        </pc:picChg>
        <pc:picChg chg="add mod">
          <ac:chgData name="North, Jill" userId="S::jill.north@sanjoseca.gov::ff9284de-7d29-4174-bd6a-c8f3ae086bbc" providerId="AD" clId="Web-{D64B6BFB-6C94-4CDB-877C-AF675D6524E8}" dt="2019-02-21T17:48:14.716" v="59" actId="1076"/>
          <ac:picMkLst>
            <pc:docMk/>
            <pc:sldMk cId="3563071997" sldId="295"/>
            <ac:picMk id="6" creationId="{6E9F495B-42EF-4532-A12B-88D0365CD5C6}"/>
          </ac:picMkLst>
        </pc:picChg>
        <pc:picChg chg="add mod ord">
          <ac:chgData name="North, Jill" userId="S::jill.north@sanjoseca.gov::ff9284de-7d29-4174-bd6a-c8f3ae086bbc" providerId="AD" clId="Web-{D64B6BFB-6C94-4CDB-877C-AF675D6524E8}" dt="2019-02-21T17:48:08.872" v="58" actId="1076"/>
          <ac:picMkLst>
            <pc:docMk/>
            <pc:sldMk cId="3563071997" sldId="295"/>
            <ac:picMk id="8" creationId="{06DAF41F-5EC7-432C-9806-511A07EE19E7}"/>
          </ac:picMkLst>
        </pc:picChg>
      </pc:sldChg>
      <pc:sldChg chg="addSp delSp modSp new">
        <pc:chgData name="North, Jill" userId="S::jill.north@sanjoseca.gov::ff9284de-7d29-4174-bd6a-c8f3ae086bbc" providerId="AD" clId="Web-{D64B6BFB-6C94-4CDB-877C-AF675D6524E8}" dt="2019-02-21T17:45:34.109" v="32" actId="1076"/>
        <pc:sldMkLst>
          <pc:docMk/>
          <pc:sldMk cId="3906633073" sldId="296"/>
        </pc:sldMkLst>
        <pc:spChg chg="mod">
          <ac:chgData name="North, Jill" userId="S::jill.north@sanjoseca.gov::ff9284de-7d29-4174-bd6a-c8f3ae086bbc" providerId="AD" clId="Web-{D64B6BFB-6C94-4CDB-877C-AF675D6524E8}" dt="2019-02-21T17:44:56.844" v="24" actId="20577"/>
          <ac:spMkLst>
            <pc:docMk/>
            <pc:sldMk cId="3906633073" sldId="296"/>
            <ac:spMk id="2" creationId="{74CC61CD-CAD9-43F0-81E5-781C2F708347}"/>
          </ac:spMkLst>
        </pc:spChg>
        <pc:spChg chg="del">
          <ac:chgData name="North, Jill" userId="S::jill.north@sanjoseca.gov::ff9284de-7d29-4174-bd6a-c8f3ae086bbc" providerId="AD" clId="Web-{D64B6BFB-6C94-4CDB-877C-AF675D6524E8}" dt="2019-02-21T17:45:14.843" v="27" actId="1076"/>
          <ac:spMkLst>
            <pc:docMk/>
            <pc:sldMk cId="3906633073" sldId="296"/>
            <ac:spMk id="3" creationId="{CB79E62D-40F4-441C-900C-6C7F66561614}"/>
          </ac:spMkLst>
        </pc:spChg>
        <pc:picChg chg="add mod ord">
          <ac:chgData name="North, Jill" userId="S::jill.north@sanjoseca.gov::ff9284de-7d29-4174-bd6a-c8f3ae086bbc" providerId="AD" clId="Web-{D64B6BFB-6C94-4CDB-877C-AF675D6524E8}" dt="2019-02-21T17:45:34.109" v="32" actId="1076"/>
          <ac:picMkLst>
            <pc:docMk/>
            <pc:sldMk cId="3906633073" sldId="296"/>
            <ac:picMk id="4" creationId="{BD67B58E-D604-4893-8BFE-8C9E6BFD1611}"/>
          </ac:picMkLst>
        </pc:picChg>
      </pc:sldChg>
    </pc:docChg>
  </pc:docChgLst>
  <pc:docChgLst>
    <pc:chgData name="Guest User" userId="S::urn:spo:anon#ebccee085ada655461eea843422d47600cbf5d52828824ff2e7865988ca796aa::" providerId="AD" clId="Web-{0AF68FED-7DA9-45A7-89F0-D885A0A57D4E}"/>
    <pc:docChg chg="addSld modSld sldOrd">
      <pc:chgData name="Guest User" userId="S::urn:spo:anon#ebccee085ada655461eea843422d47600cbf5d52828824ff2e7865988ca796aa::" providerId="AD" clId="Web-{0AF68FED-7DA9-45A7-89F0-D885A0A57D4E}" dt="2019-03-01T18:07:09.445" v="207" actId="20577"/>
      <pc:docMkLst>
        <pc:docMk/>
      </pc:docMkLst>
      <pc:sldChg chg="modSp">
        <pc:chgData name="Guest User" userId="S::urn:spo:anon#ebccee085ada655461eea843422d47600cbf5d52828824ff2e7865988ca796aa::" providerId="AD" clId="Web-{0AF68FED-7DA9-45A7-89F0-D885A0A57D4E}" dt="2019-03-01T17:55:24.303" v="41" actId="20577"/>
        <pc:sldMkLst>
          <pc:docMk/>
          <pc:sldMk cId="3241966004" sldId="360"/>
        </pc:sldMkLst>
        <pc:spChg chg="mod">
          <ac:chgData name="Guest User" userId="S::urn:spo:anon#ebccee085ada655461eea843422d47600cbf5d52828824ff2e7865988ca796aa::" providerId="AD" clId="Web-{0AF68FED-7DA9-45A7-89F0-D885A0A57D4E}" dt="2019-03-01T17:55:24.303" v="41" actId="20577"/>
          <ac:spMkLst>
            <pc:docMk/>
            <pc:sldMk cId="3241966004" sldId="360"/>
            <ac:spMk id="4" creationId="{F98B73B4-D3E9-46DF-BF30-A570723414E3}"/>
          </ac:spMkLst>
        </pc:spChg>
      </pc:sldChg>
    </pc:docChg>
  </pc:docChgLst>
  <pc:docChgLst>
    <pc:chgData name="Tangri, Arti" userId="S::arti.tangri@sanjoseca.gov::3ad33e2d-d9b4-4018-8e32-0d71afbb0b99" providerId="AD" clId="Web-{AB926CFF-1AE6-4B7E-91B1-0233CEFE13DF}"/>
    <pc:docChg chg="modSld">
      <pc:chgData name="Tangri, Arti" userId="S::arti.tangri@sanjoseca.gov::3ad33e2d-d9b4-4018-8e32-0d71afbb0b99" providerId="AD" clId="Web-{AB926CFF-1AE6-4B7E-91B1-0233CEFE13DF}" dt="2019-03-01T16:56:58.092" v="187" actId="20577"/>
      <pc:docMkLst>
        <pc:docMk/>
      </pc:docMkLst>
      <pc:sldChg chg="addSp delSp modSp addAnim delAnim">
        <pc:chgData name="Tangri, Arti" userId="S::arti.tangri@sanjoseca.gov::3ad33e2d-d9b4-4018-8e32-0d71afbb0b99" providerId="AD" clId="Web-{AB926CFF-1AE6-4B7E-91B1-0233CEFE13DF}" dt="2019-03-01T16:56:57.061" v="185" actId="20577"/>
        <pc:sldMkLst>
          <pc:docMk/>
          <pc:sldMk cId="488334848" sldId="261"/>
        </pc:sldMkLst>
        <pc:spChg chg="del mod">
          <ac:chgData name="Tangri, Arti" userId="S::arti.tangri@sanjoseca.gov::3ad33e2d-d9b4-4018-8e32-0d71afbb0b99" providerId="AD" clId="Web-{AB926CFF-1AE6-4B7E-91B1-0233CEFE13DF}" dt="2019-03-01T16:56:28.467" v="180" actId="20577"/>
          <ac:spMkLst>
            <pc:docMk/>
            <pc:sldMk cId="488334848" sldId="261"/>
            <ac:spMk id="7" creationId="{00000000-0000-0000-0000-000000000000}"/>
          </ac:spMkLst>
        </pc:spChg>
        <pc:spChg chg="add mod">
          <ac:chgData name="Tangri, Arti" userId="S::arti.tangri@sanjoseca.gov::3ad33e2d-d9b4-4018-8e32-0d71afbb0b99" providerId="AD" clId="Web-{AB926CFF-1AE6-4B7E-91B1-0233CEFE13DF}" dt="2019-03-01T16:56:57.061" v="185" actId="20577"/>
          <ac:spMkLst>
            <pc:docMk/>
            <pc:sldMk cId="488334848" sldId="261"/>
            <ac:spMk id="11" creationId="{716E5EE2-D1AD-4612-9F9C-87147457C4E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hami\Documents\MGPTF%20Innovation%20Lunch\Basic%20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sanjoseca-my.sharepoint.com/personal/albert_gehami_sanjoseca_gov/Documents/Documents/CEVP%20data%20story/Charts%20and%20stuff%20for%20CEV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5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5400" dirty="0"/>
              <a:t>Regression</a:t>
            </a:r>
            <a:r>
              <a:rPr lang="en-US" sz="5400" baseline="0" dirty="0"/>
              <a:t> Analysis</a:t>
            </a:r>
            <a:endParaRPr lang="en-US" sz="5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Sheet2!$D$1</c:f>
              <c:strCache>
                <c:ptCount val="1"/>
                <c:pt idx="0">
                  <c:v>Tomorrow's Rainfall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88900">
                <a:solidFill>
                  <a:schemeClr val="bg1"/>
                </a:solidFill>
              </a:ln>
              <a:effectLst/>
            </c:spPr>
          </c:marker>
          <c:xVal>
            <c:numRef>
              <c:f>Sheet2!$B$2:$B$181</c:f>
              <c:numCache>
                <c:formatCode>General</c:formatCode>
                <c:ptCount val="180"/>
                <c:pt idx="0">
                  <c:v>1.93761450741885</c:v>
                </c:pt>
                <c:pt idx="1">
                  <c:v>1.5402294105805505</c:v>
                </c:pt>
                <c:pt idx="2">
                  <c:v>2.411377478780059</c:v>
                </c:pt>
                <c:pt idx="3">
                  <c:v>0.81510362429510597</c:v>
                </c:pt>
                <c:pt idx="4">
                  <c:v>2.5474507956578853</c:v>
                </c:pt>
                <c:pt idx="5">
                  <c:v>2.9926431805361311</c:v>
                </c:pt>
                <c:pt idx="6">
                  <c:v>1.8497457800026962</c:v>
                </c:pt>
                <c:pt idx="7">
                  <c:v>3.2020733927367435</c:v>
                </c:pt>
                <c:pt idx="8">
                  <c:v>2.7795930370036266</c:v>
                </c:pt>
                <c:pt idx="9">
                  <c:v>3.9049315823358781</c:v>
                </c:pt>
                <c:pt idx="10">
                  <c:v>0.57933445847890752</c:v>
                </c:pt>
                <c:pt idx="11">
                  <c:v>0.92757969661076034</c:v>
                </c:pt>
                <c:pt idx="12">
                  <c:v>0.78698428363058115</c:v>
                </c:pt>
                <c:pt idx="13">
                  <c:v>0.59557231978123415</c:v>
                </c:pt>
                <c:pt idx="14">
                  <c:v>2.9879786849641166</c:v>
                </c:pt>
                <c:pt idx="15">
                  <c:v>2.9588189104904612</c:v>
                </c:pt>
                <c:pt idx="16">
                  <c:v>2.2971877815871857</c:v>
                </c:pt>
                <c:pt idx="17">
                  <c:v>1.6465886589370533</c:v>
                </c:pt>
                <c:pt idx="18">
                  <c:v>3.7044377936123287</c:v>
                </c:pt>
                <c:pt idx="19">
                  <c:v>1.1815897363260004</c:v>
                </c:pt>
                <c:pt idx="20">
                  <c:v>1.6876473806527517</c:v>
                </c:pt>
                <c:pt idx="21">
                  <c:v>2.1261549661980923</c:v>
                </c:pt>
                <c:pt idx="22">
                  <c:v>2.5383368467140199</c:v>
                </c:pt>
                <c:pt idx="23">
                  <c:v>2.6291729641055461</c:v>
                </c:pt>
                <c:pt idx="24">
                  <c:v>1.3760461731595481</c:v>
                </c:pt>
                <c:pt idx="25">
                  <c:v>3.1186059529241845</c:v>
                </c:pt>
                <c:pt idx="26">
                  <c:v>3.4941962909909621</c:v>
                </c:pt>
                <c:pt idx="27">
                  <c:v>2.0447237174517814</c:v>
                </c:pt>
                <c:pt idx="28">
                  <c:v>0.93826409401637756</c:v>
                </c:pt>
                <c:pt idx="29">
                  <c:v>0.12150901906844203</c:v>
                </c:pt>
                <c:pt idx="30">
                  <c:v>3.879436843157507</c:v>
                </c:pt>
                <c:pt idx="31">
                  <c:v>1.0877571925843847</c:v>
                </c:pt>
                <c:pt idx="32">
                  <c:v>1.3743385208125525</c:v>
                </c:pt>
                <c:pt idx="33">
                  <c:v>1.6565476662961562</c:v>
                </c:pt>
                <c:pt idx="34">
                  <c:v>1.6414346259789587</c:v>
                </c:pt>
                <c:pt idx="35">
                  <c:v>3.9527791781081003</c:v>
                </c:pt>
                <c:pt idx="36">
                  <c:v>1.1298736203852386</c:v>
                </c:pt>
                <c:pt idx="37">
                  <c:v>3.7364549533591074</c:v>
                </c:pt>
                <c:pt idx="38">
                  <c:v>2.9637204461715925</c:v>
                </c:pt>
                <c:pt idx="39">
                  <c:v>0.21822688093615561</c:v>
                </c:pt>
                <c:pt idx="40">
                  <c:v>0.27323738108996931</c:v>
                </c:pt>
                <c:pt idx="41">
                  <c:v>4.4546252135075903E-2</c:v>
                </c:pt>
                <c:pt idx="42">
                  <c:v>1.9644434555503989</c:v>
                </c:pt>
                <c:pt idx="43">
                  <c:v>3.4058714864250614</c:v>
                </c:pt>
                <c:pt idx="44">
                  <c:v>0.37907850069059723</c:v>
                </c:pt>
                <c:pt idx="45">
                  <c:v>2.1216660198978312</c:v>
                </c:pt>
                <c:pt idx="46">
                  <c:v>1.4106623833765526</c:v>
                </c:pt>
                <c:pt idx="47">
                  <c:v>0.2770785055678151</c:v>
                </c:pt>
                <c:pt idx="48">
                  <c:v>2.3232509904992882</c:v>
                </c:pt>
                <c:pt idx="49">
                  <c:v>1.7275814050027014</c:v>
                </c:pt>
                <c:pt idx="50">
                  <c:v>2.1580694770254669</c:v>
                </c:pt>
                <c:pt idx="51">
                  <c:v>0.81303287993804441</c:v>
                </c:pt>
                <c:pt idx="52">
                  <c:v>2.0588694933821263</c:v>
                </c:pt>
                <c:pt idx="53">
                  <c:v>2.9491367582694017</c:v>
                </c:pt>
                <c:pt idx="54">
                  <c:v>3.2874645696991558</c:v>
                </c:pt>
                <c:pt idx="55">
                  <c:v>0.23046840842932648</c:v>
                </c:pt>
                <c:pt idx="56">
                  <c:v>2.4014982041232211</c:v>
                </c:pt>
                <c:pt idx="57">
                  <c:v>0.23869001141980339</c:v>
                </c:pt>
                <c:pt idx="58">
                  <c:v>1.5452994779281055</c:v>
                </c:pt>
                <c:pt idx="59">
                  <c:v>5.9440233305189327E-2</c:v>
                </c:pt>
                <c:pt idx="60">
                  <c:v>2.2168144021619058</c:v>
                </c:pt>
                <c:pt idx="61">
                  <c:v>3.9601241208778779</c:v>
                </c:pt>
                <c:pt idx="62">
                  <c:v>1.5287642167571058</c:v>
                </c:pt>
                <c:pt idx="63">
                  <c:v>0.59151586645568388</c:v>
                </c:pt>
                <c:pt idx="64">
                  <c:v>2.7223270565405442</c:v>
                </c:pt>
                <c:pt idx="65">
                  <c:v>2.0967115394658498</c:v>
                </c:pt>
                <c:pt idx="66">
                  <c:v>0.51464801329646814</c:v>
                </c:pt>
                <c:pt idx="67">
                  <c:v>1.9822506501492034</c:v>
                </c:pt>
                <c:pt idx="68">
                  <c:v>1.2459020005906756</c:v>
                </c:pt>
                <c:pt idx="69">
                  <c:v>3.1217262037310904</c:v>
                </c:pt>
                <c:pt idx="70">
                  <c:v>2.7735982287491137</c:v>
                </c:pt>
                <c:pt idx="71">
                  <c:v>1.9417462122572324</c:v>
                </c:pt>
                <c:pt idx="72">
                  <c:v>3.425715883132284</c:v>
                </c:pt>
                <c:pt idx="73">
                  <c:v>3.8309465412482857</c:v>
                </c:pt>
                <c:pt idx="74">
                  <c:v>2.661767091776424</c:v>
                </c:pt>
                <c:pt idx="75">
                  <c:v>1.2661751077975816</c:v>
                </c:pt>
                <c:pt idx="76">
                  <c:v>1.8078922998091747</c:v>
                </c:pt>
                <c:pt idx="77">
                  <c:v>3.8350194059311162</c:v>
                </c:pt>
                <c:pt idx="78">
                  <c:v>0.93384469902585954</c:v>
                </c:pt>
                <c:pt idx="79">
                  <c:v>0.86347531319084503</c:v>
                </c:pt>
                <c:pt idx="80">
                  <c:v>0.11917791361155716</c:v>
                </c:pt>
                <c:pt idx="81">
                  <c:v>1.7257146431722519</c:v>
                </c:pt>
                <c:pt idx="82">
                  <c:v>0.90537473622278286</c:v>
                </c:pt>
                <c:pt idx="83">
                  <c:v>2.761373791453531</c:v>
                </c:pt>
                <c:pt idx="84">
                  <c:v>1.5876472380241236</c:v>
                </c:pt>
                <c:pt idx="85">
                  <c:v>3.9623664363302793</c:v>
                </c:pt>
                <c:pt idx="86">
                  <c:v>1.1002576250030316E-2</c:v>
                </c:pt>
                <c:pt idx="87">
                  <c:v>0.54105598797238175</c:v>
                </c:pt>
                <c:pt idx="88">
                  <c:v>1.5048899455775717</c:v>
                </c:pt>
                <c:pt idx="89">
                  <c:v>1.9894012282808879</c:v>
                </c:pt>
                <c:pt idx="90">
                  <c:v>1.9401753581262997</c:v>
                </c:pt>
                <c:pt idx="91">
                  <c:v>2.5634581907849561</c:v>
                </c:pt>
                <c:pt idx="92">
                  <c:v>3.0438095660439566</c:v>
                </c:pt>
                <c:pt idx="93">
                  <c:v>2.118901462502349</c:v>
                </c:pt>
                <c:pt idx="94">
                  <c:v>0.60492296140763191</c:v>
                </c:pt>
                <c:pt idx="95">
                  <c:v>1.0676506384236082</c:v>
                </c:pt>
                <c:pt idx="96">
                  <c:v>3.0215897096317224</c:v>
                </c:pt>
                <c:pt idx="97">
                  <c:v>0.93324548587041711</c:v>
                </c:pt>
                <c:pt idx="98">
                  <c:v>3.1734638930672348</c:v>
                </c:pt>
                <c:pt idx="99">
                  <c:v>0.67919417318218978</c:v>
                </c:pt>
                <c:pt idx="100">
                  <c:v>0.28143432374784627</c:v>
                </c:pt>
                <c:pt idx="101">
                  <c:v>3.4036698717971485</c:v>
                </c:pt>
                <c:pt idx="102">
                  <c:v>0.40263852618338047</c:v>
                </c:pt>
                <c:pt idx="103">
                  <c:v>0.3995971880405409</c:v>
                </c:pt>
                <c:pt idx="104">
                  <c:v>3.8241607862328006</c:v>
                </c:pt>
                <c:pt idx="105">
                  <c:v>3.1027411964925933</c:v>
                </c:pt>
                <c:pt idx="106">
                  <c:v>2.8272012731566472</c:v>
                </c:pt>
                <c:pt idx="107">
                  <c:v>0.65790878739957925</c:v>
                </c:pt>
                <c:pt idx="108">
                  <c:v>6.7296546506018018E-2</c:v>
                </c:pt>
                <c:pt idx="109">
                  <c:v>3.9309414852679212</c:v>
                </c:pt>
                <c:pt idx="110">
                  <c:v>1.5378698236381303</c:v>
                </c:pt>
                <c:pt idx="111">
                  <c:v>3.4865378675605907</c:v>
                </c:pt>
                <c:pt idx="112">
                  <c:v>0.8339150919267686</c:v>
                </c:pt>
                <c:pt idx="113">
                  <c:v>2.7778593204213577</c:v>
                </c:pt>
                <c:pt idx="114">
                  <c:v>1.5676913025078498</c:v>
                </c:pt>
                <c:pt idx="115">
                  <c:v>2.6991650089068782</c:v>
                </c:pt>
                <c:pt idx="116">
                  <c:v>0.42136790740909902</c:v>
                </c:pt>
                <c:pt idx="117">
                  <c:v>0.76217471867900111</c:v>
                </c:pt>
                <c:pt idx="118">
                  <c:v>2.9112448588123803</c:v>
                </c:pt>
                <c:pt idx="119">
                  <c:v>1.7644532947349907</c:v>
                </c:pt>
                <c:pt idx="120">
                  <c:v>0.48282211416116727</c:v>
                </c:pt>
                <c:pt idx="121">
                  <c:v>3.1925511075748276</c:v>
                </c:pt>
                <c:pt idx="122">
                  <c:v>2.0330969342809895</c:v>
                </c:pt>
                <c:pt idx="123">
                  <c:v>3.4043767471821478</c:v>
                </c:pt>
                <c:pt idx="124">
                  <c:v>1.9277469756698911</c:v>
                </c:pt>
                <c:pt idx="125">
                  <c:v>1.9750403204690201</c:v>
                </c:pt>
                <c:pt idx="126">
                  <c:v>1.7771660349608647</c:v>
                </c:pt>
                <c:pt idx="127">
                  <c:v>1.9988719611598116</c:v>
                </c:pt>
                <c:pt idx="128">
                  <c:v>1.114522802742191</c:v>
                </c:pt>
                <c:pt idx="129">
                  <c:v>2.5930756091820468</c:v>
                </c:pt>
                <c:pt idx="130">
                  <c:v>2.4341547282454927</c:v>
                </c:pt>
                <c:pt idx="131">
                  <c:v>0.64654854102846837</c:v>
                </c:pt>
                <c:pt idx="132">
                  <c:v>2.0096483661072839</c:v>
                </c:pt>
                <c:pt idx="133">
                  <c:v>3.2488829574604043</c:v>
                </c:pt>
                <c:pt idx="134">
                  <c:v>1.8654430450820718</c:v>
                </c:pt>
                <c:pt idx="135">
                  <c:v>2.824797855886366</c:v>
                </c:pt>
                <c:pt idx="136">
                  <c:v>2.9730740595301022</c:v>
                </c:pt>
                <c:pt idx="137">
                  <c:v>2.9864271228195896</c:v>
                </c:pt>
                <c:pt idx="138">
                  <c:v>3.4840548396087394</c:v>
                </c:pt>
                <c:pt idx="139">
                  <c:v>4.9795073803576617E-2</c:v>
                </c:pt>
                <c:pt idx="140">
                  <c:v>3.6080980497294539</c:v>
                </c:pt>
                <c:pt idx="141">
                  <c:v>1.2488809644211329</c:v>
                </c:pt>
                <c:pt idx="142">
                  <c:v>2.3943753579918372</c:v>
                </c:pt>
                <c:pt idx="143">
                  <c:v>2.0874380573999254</c:v>
                </c:pt>
                <c:pt idx="144">
                  <c:v>2.3698592055791989</c:v>
                </c:pt>
                <c:pt idx="145">
                  <c:v>1.4458202237513795</c:v>
                </c:pt>
                <c:pt idx="146">
                  <c:v>2.2331402848183148</c:v>
                </c:pt>
                <c:pt idx="147">
                  <c:v>2.4638640826251641</c:v>
                </c:pt>
                <c:pt idx="148">
                  <c:v>4.3116079183641354E-2</c:v>
                </c:pt>
                <c:pt idx="149">
                  <c:v>2.1620779371860177</c:v>
                </c:pt>
                <c:pt idx="150">
                  <c:v>2.5281160675813585</c:v>
                </c:pt>
                <c:pt idx="151">
                  <c:v>3.2055699869663323</c:v>
                </c:pt>
                <c:pt idx="152">
                  <c:v>0.3097303153967621</c:v>
                </c:pt>
                <c:pt idx="153">
                  <c:v>3.0969248081652552</c:v>
                </c:pt>
                <c:pt idx="154">
                  <c:v>2.5603522388690649</c:v>
                </c:pt>
                <c:pt idx="155">
                  <c:v>3.689363369131442</c:v>
                </c:pt>
                <c:pt idx="156">
                  <c:v>3.7844962258940016</c:v>
                </c:pt>
                <c:pt idx="157">
                  <c:v>3.9451959705087867</c:v>
                </c:pt>
                <c:pt idx="158">
                  <c:v>2.2065436007831907</c:v>
                </c:pt>
                <c:pt idx="159">
                  <c:v>2.2233578748914269</c:v>
                </c:pt>
                <c:pt idx="160">
                  <c:v>1.2684997519918735</c:v>
                </c:pt>
                <c:pt idx="161">
                  <c:v>3.448173211859503</c:v>
                </c:pt>
                <c:pt idx="162">
                  <c:v>3.6452056109495596</c:v>
                </c:pt>
                <c:pt idx="163">
                  <c:v>2.4311288874818384</c:v>
                </c:pt>
                <c:pt idx="164">
                  <c:v>9.544507147464687E-2</c:v>
                </c:pt>
                <c:pt idx="165">
                  <c:v>0.7964405445468965</c:v>
                </c:pt>
                <c:pt idx="166">
                  <c:v>2.4097871175677295</c:v>
                </c:pt>
                <c:pt idx="167">
                  <c:v>0.64455486219675651</c:v>
                </c:pt>
                <c:pt idx="168">
                  <c:v>3.4887301217432558</c:v>
                </c:pt>
                <c:pt idx="169">
                  <c:v>2.2124688184832588</c:v>
                </c:pt>
                <c:pt idx="170">
                  <c:v>1.4782339436236493</c:v>
                </c:pt>
                <c:pt idx="171">
                  <c:v>2.3413825841881457</c:v>
                </c:pt>
                <c:pt idx="172">
                  <c:v>2.3664894942256853</c:v>
                </c:pt>
                <c:pt idx="173">
                  <c:v>1.5471155275732444</c:v>
                </c:pt>
                <c:pt idx="174">
                  <c:v>3.6259411023599344</c:v>
                </c:pt>
                <c:pt idx="175">
                  <c:v>1.746115659010874</c:v>
                </c:pt>
                <c:pt idx="176">
                  <c:v>2.5572559311585858</c:v>
                </c:pt>
                <c:pt idx="177">
                  <c:v>3.8786426473562106</c:v>
                </c:pt>
                <c:pt idx="178">
                  <c:v>1.0203820507866541</c:v>
                </c:pt>
                <c:pt idx="179">
                  <c:v>1.2436550453736066</c:v>
                </c:pt>
              </c:numCache>
            </c:numRef>
          </c:xVal>
          <c:yVal>
            <c:numRef>
              <c:f>Sheet2!$D$2:$D$181</c:f>
              <c:numCache>
                <c:formatCode>General</c:formatCode>
                <c:ptCount val="180"/>
                <c:pt idx="0">
                  <c:v>0.87216618726904227</c:v>
                </c:pt>
                <c:pt idx="1">
                  <c:v>1.7104315387541784</c:v>
                </c:pt>
                <c:pt idx="2">
                  <c:v>1.9762221055241613</c:v>
                </c:pt>
                <c:pt idx="3">
                  <c:v>0.48766567777137648</c:v>
                </c:pt>
                <c:pt idx="4">
                  <c:v>3.0269033615423537</c:v>
                </c:pt>
                <c:pt idx="5">
                  <c:v>3.3276177559589701</c:v>
                </c:pt>
                <c:pt idx="6">
                  <c:v>2.3774489964760344</c:v>
                </c:pt>
                <c:pt idx="7">
                  <c:v>2.7865523690999026</c:v>
                </c:pt>
                <c:pt idx="8">
                  <c:v>2.5393075236453959</c:v>
                </c:pt>
                <c:pt idx="9">
                  <c:v>3.5703918173958202</c:v>
                </c:pt>
                <c:pt idx="10">
                  <c:v>0.23565652862550618</c:v>
                </c:pt>
                <c:pt idx="11">
                  <c:v>1.5642150887400645</c:v>
                </c:pt>
                <c:pt idx="12">
                  <c:v>0.76069767177236036</c:v>
                </c:pt>
                <c:pt idx="13">
                  <c:v>1.341347544591672</c:v>
                </c:pt>
                <c:pt idx="14">
                  <c:v>3.4265480990751827</c:v>
                </c:pt>
                <c:pt idx="15">
                  <c:v>3.4055273902395999</c:v>
                </c:pt>
                <c:pt idx="16">
                  <c:v>2.4866451656665052</c:v>
                </c:pt>
                <c:pt idx="17">
                  <c:v>1.6123831639352695</c:v>
                </c:pt>
                <c:pt idx="18">
                  <c:v>3.5196099217274659</c:v>
                </c:pt>
                <c:pt idx="19">
                  <c:v>3.1839305586991218E-2</c:v>
                </c:pt>
                <c:pt idx="20">
                  <c:v>1.6218914843923697</c:v>
                </c:pt>
                <c:pt idx="21">
                  <c:v>2.368749873422161</c:v>
                </c:pt>
                <c:pt idx="22">
                  <c:v>2.1576971710422392</c:v>
                </c:pt>
                <c:pt idx="23">
                  <c:v>2.8825207420248584</c:v>
                </c:pt>
                <c:pt idx="24">
                  <c:v>0.58560502424218464</c:v>
                </c:pt>
                <c:pt idx="25">
                  <c:v>3.3891765721361859</c:v>
                </c:pt>
                <c:pt idx="26">
                  <c:v>3.4578981054487925</c:v>
                </c:pt>
                <c:pt idx="27">
                  <c:v>2.2201581608481207</c:v>
                </c:pt>
                <c:pt idx="28">
                  <c:v>1.2751207231256296</c:v>
                </c:pt>
                <c:pt idx="29">
                  <c:v>0.64015036207942166</c:v>
                </c:pt>
                <c:pt idx="30">
                  <c:v>4.1762595177021149</c:v>
                </c:pt>
                <c:pt idx="31">
                  <c:v>0.96735452368462171</c:v>
                </c:pt>
                <c:pt idx="32">
                  <c:v>0.33465788805331087</c:v>
                </c:pt>
                <c:pt idx="33">
                  <c:v>2.1090346295411306</c:v>
                </c:pt>
                <c:pt idx="34">
                  <c:v>0.99680690577351727</c:v>
                </c:pt>
                <c:pt idx="35">
                  <c:v>3.8272320184789193</c:v>
                </c:pt>
                <c:pt idx="36">
                  <c:v>0.89020601588755677</c:v>
                </c:pt>
                <c:pt idx="37">
                  <c:v>3.0594535843554973</c:v>
                </c:pt>
                <c:pt idx="38">
                  <c:v>2.9774470784445093</c:v>
                </c:pt>
                <c:pt idx="39">
                  <c:v>1.0929257965078529</c:v>
                </c:pt>
                <c:pt idx="40">
                  <c:v>1.0746467803733415</c:v>
                </c:pt>
                <c:pt idx="41">
                  <c:v>0</c:v>
                </c:pt>
                <c:pt idx="42">
                  <c:v>2.7761569922302214</c:v>
                </c:pt>
                <c:pt idx="43">
                  <c:v>3.2924437595214711</c:v>
                </c:pt>
                <c:pt idx="44">
                  <c:v>0.84696274977804231</c:v>
                </c:pt>
                <c:pt idx="45">
                  <c:v>2.1487916633055679</c:v>
                </c:pt>
                <c:pt idx="46">
                  <c:v>2.4705319282226279</c:v>
                </c:pt>
                <c:pt idx="47">
                  <c:v>0.25109125755388256</c:v>
                </c:pt>
                <c:pt idx="48">
                  <c:v>2.9502119955431305</c:v>
                </c:pt>
                <c:pt idx="49">
                  <c:v>2.057371817062069</c:v>
                </c:pt>
                <c:pt idx="50">
                  <c:v>2.2422782068259415</c:v>
                </c:pt>
                <c:pt idx="51">
                  <c:v>0.84650722493473229</c:v>
                </c:pt>
                <c:pt idx="52">
                  <c:v>1.7957146918960953</c:v>
                </c:pt>
                <c:pt idx="53">
                  <c:v>2.9920312315111706</c:v>
                </c:pt>
                <c:pt idx="54">
                  <c:v>3.2460056042460708</c:v>
                </c:pt>
                <c:pt idx="55">
                  <c:v>0.8239013753424852</c:v>
                </c:pt>
                <c:pt idx="56">
                  <c:v>2.3846073688578806</c:v>
                </c:pt>
                <c:pt idx="57">
                  <c:v>0.15369151615958471</c:v>
                </c:pt>
                <c:pt idx="58">
                  <c:v>1.2768511065098673</c:v>
                </c:pt>
                <c:pt idx="59">
                  <c:v>0.30088436931514539</c:v>
                </c:pt>
                <c:pt idx="60">
                  <c:v>2.3686726644566019</c:v>
                </c:pt>
                <c:pt idx="61">
                  <c:v>4.1240215172779253</c:v>
                </c:pt>
                <c:pt idx="62">
                  <c:v>2.2807358103492428</c:v>
                </c:pt>
                <c:pt idx="63">
                  <c:v>0.65923881916351401</c:v>
                </c:pt>
                <c:pt idx="64">
                  <c:v>2.927115359119036</c:v>
                </c:pt>
                <c:pt idx="65">
                  <c:v>3.1922177812451031</c:v>
                </c:pt>
                <c:pt idx="66">
                  <c:v>1.1790779852804412</c:v>
                </c:pt>
                <c:pt idx="67">
                  <c:v>1.485501319137843</c:v>
                </c:pt>
                <c:pt idx="68">
                  <c:v>1.4246965257582682</c:v>
                </c:pt>
                <c:pt idx="69">
                  <c:v>3.4894210920218121</c:v>
                </c:pt>
                <c:pt idx="70">
                  <c:v>3.4731984221339269</c:v>
                </c:pt>
                <c:pt idx="71">
                  <c:v>1.8727851133993101</c:v>
                </c:pt>
                <c:pt idx="72">
                  <c:v>2.6228373622264431</c:v>
                </c:pt>
                <c:pt idx="73">
                  <c:v>4.0292732037579668</c:v>
                </c:pt>
                <c:pt idx="74">
                  <c:v>2.7491777006077598</c:v>
                </c:pt>
                <c:pt idx="75">
                  <c:v>0.61763087926990323</c:v>
                </c:pt>
                <c:pt idx="76">
                  <c:v>1.1545171208564047</c:v>
                </c:pt>
                <c:pt idx="77">
                  <c:v>3.9689393380289437</c:v>
                </c:pt>
                <c:pt idx="78">
                  <c:v>1.516457215330802E-2</c:v>
                </c:pt>
                <c:pt idx="79">
                  <c:v>0.93657489783199077</c:v>
                </c:pt>
                <c:pt idx="80">
                  <c:v>1.0367111323133937</c:v>
                </c:pt>
                <c:pt idx="81">
                  <c:v>2.2875021040583454</c:v>
                </c:pt>
                <c:pt idx="82">
                  <c:v>0.79376429476242727</c:v>
                </c:pt>
                <c:pt idx="83">
                  <c:v>3.5832573210283818</c:v>
                </c:pt>
                <c:pt idx="84">
                  <c:v>1.662944863699469</c:v>
                </c:pt>
                <c:pt idx="85">
                  <c:v>3.7636388458712329</c:v>
                </c:pt>
                <c:pt idx="86">
                  <c:v>0.47823808442734073</c:v>
                </c:pt>
                <c:pt idx="87">
                  <c:v>0.35103123932595215</c:v>
                </c:pt>
                <c:pt idx="88">
                  <c:v>1.494339988498173</c:v>
                </c:pt>
                <c:pt idx="89">
                  <c:v>1.7810397536193594</c:v>
                </c:pt>
                <c:pt idx="90">
                  <c:v>1.8973861881820397</c:v>
                </c:pt>
                <c:pt idx="91">
                  <c:v>2.3116214258615102</c:v>
                </c:pt>
                <c:pt idx="92">
                  <c:v>2.741951571408336</c:v>
                </c:pt>
                <c:pt idx="93">
                  <c:v>1.6668227539436762</c:v>
                </c:pt>
                <c:pt idx="94">
                  <c:v>0.68119127442937755</c:v>
                </c:pt>
                <c:pt idx="95">
                  <c:v>1.1314518883850646</c:v>
                </c:pt>
                <c:pt idx="96">
                  <c:v>1.4380525438191023</c:v>
                </c:pt>
                <c:pt idx="97">
                  <c:v>0.40038080748170946</c:v>
                </c:pt>
                <c:pt idx="98">
                  <c:v>3.059639603522486</c:v>
                </c:pt>
                <c:pt idx="99">
                  <c:v>0.32802139510946093</c:v>
                </c:pt>
                <c:pt idx="100">
                  <c:v>0.93864542385914418</c:v>
                </c:pt>
                <c:pt idx="101">
                  <c:v>3.162729234712685</c:v>
                </c:pt>
                <c:pt idx="102">
                  <c:v>4.6298964113547503E-2</c:v>
                </c:pt>
                <c:pt idx="103">
                  <c:v>7.0318937636523138E-2</c:v>
                </c:pt>
                <c:pt idx="104">
                  <c:v>4.6633484072808056</c:v>
                </c:pt>
                <c:pt idx="105">
                  <c:v>3.8081926431983719</c:v>
                </c:pt>
                <c:pt idx="106">
                  <c:v>3.4014076361500623</c:v>
                </c:pt>
                <c:pt idx="107">
                  <c:v>1.3887032457677784</c:v>
                </c:pt>
                <c:pt idx="108">
                  <c:v>0.603601865868993</c:v>
                </c:pt>
                <c:pt idx="109">
                  <c:v>3.9920171901513304</c:v>
                </c:pt>
                <c:pt idx="110">
                  <c:v>0.94341226304177483</c:v>
                </c:pt>
                <c:pt idx="111">
                  <c:v>3.6885580855146349</c:v>
                </c:pt>
                <c:pt idx="112">
                  <c:v>1.2252950620192489</c:v>
                </c:pt>
                <c:pt idx="113">
                  <c:v>2.7293687860280191</c:v>
                </c:pt>
                <c:pt idx="114">
                  <c:v>2.3340234013587646</c:v>
                </c:pt>
                <c:pt idx="115">
                  <c:v>2.9794768296437617</c:v>
                </c:pt>
                <c:pt idx="116">
                  <c:v>0</c:v>
                </c:pt>
                <c:pt idx="117">
                  <c:v>1.09568019430227</c:v>
                </c:pt>
                <c:pt idx="118">
                  <c:v>2.5336024040757463</c:v>
                </c:pt>
                <c:pt idx="119">
                  <c:v>1.619515315335466</c:v>
                </c:pt>
                <c:pt idx="120">
                  <c:v>0.37773938164324283</c:v>
                </c:pt>
                <c:pt idx="121">
                  <c:v>3.9585969104884566</c:v>
                </c:pt>
                <c:pt idx="122">
                  <c:v>1.7997774347976756</c:v>
                </c:pt>
                <c:pt idx="123">
                  <c:v>2.9716452920413166</c:v>
                </c:pt>
                <c:pt idx="124">
                  <c:v>2.026906143900908</c:v>
                </c:pt>
                <c:pt idx="125">
                  <c:v>1.5687370608608142</c:v>
                </c:pt>
                <c:pt idx="126">
                  <c:v>1.4135170372057237</c:v>
                </c:pt>
                <c:pt idx="127">
                  <c:v>1.3646698070205447</c:v>
                </c:pt>
                <c:pt idx="128">
                  <c:v>1.7530164625309093</c:v>
                </c:pt>
                <c:pt idx="129">
                  <c:v>2.5576073619602333</c:v>
                </c:pt>
                <c:pt idx="130">
                  <c:v>2.5488742323882834</c:v>
                </c:pt>
                <c:pt idx="131">
                  <c:v>0.53723353781326699</c:v>
                </c:pt>
                <c:pt idx="132">
                  <c:v>1.979492783731527</c:v>
                </c:pt>
                <c:pt idx="133">
                  <c:v>3.2435325062107032</c:v>
                </c:pt>
                <c:pt idx="134">
                  <c:v>1.5481913321421845</c:v>
                </c:pt>
                <c:pt idx="135">
                  <c:v>3.1320489320820126</c:v>
                </c:pt>
                <c:pt idx="136">
                  <c:v>3.1250048352800959</c:v>
                </c:pt>
                <c:pt idx="137">
                  <c:v>2.6703027865087416</c:v>
                </c:pt>
                <c:pt idx="138">
                  <c:v>3.0291384681724423</c:v>
                </c:pt>
                <c:pt idx="139">
                  <c:v>2.2305826727415243E-2</c:v>
                </c:pt>
                <c:pt idx="140">
                  <c:v>3.3415072383738482</c:v>
                </c:pt>
                <c:pt idx="141">
                  <c:v>1.5199396275367127</c:v>
                </c:pt>
                <c:pt idx="142">
                  <c:v>1.574844470547373</c:v>
                </c:pt>
                <c:pt idx="143">
                  <c:v>2.6957696336071488</c:v>
                </c:pt>
                <c:pt idx="144">
                  <c:v>2.5276432449213719</c:v>
                </c:pt>
                <c:pt idx="145">
                  <c:v>1.4592587861696182</c:v>
                </c:pt>
                <c:pt idx="146">
                  <c:v>3.1464912434979704</c:v>
                </c:pt>
                <c:pt idx="147">
                  <c:v>2.2994663159162001</c:v>
                </c:pt>
                <c:pt idx="148">
                  <c:v>3.8473510336097881E-2</c:v>
                </c:pt>
                <c:pt idx="149">
                  <c:v>2.9002596013310913</c:v>
                </c:pt>
                <c:pt idx="150">
                  <c:v>2.1309269652090372</c:v>
                </c:pt>
                <c:pt idx="151">
                  <c:v>2.3009700392744321</c:v>
                </c:pt>
                <c:pt idx="152">
                  <c:v>0</c:v>
                </c:pt>
                <c:pt idx="153">
                  <c:v>2.8083957984864956</c:v>
                </c:pt>
                <c:pt idx="154">
                  <c:v>2.4547967836028217</c:v>
                </c:pt>
                <c:pt idx="155">
                  <c:v>3.47501997741155</c:v>
                </c:pt>
                <c:pt idx="156">
                  <c:v>4.2106067320763954</c:v>
                </c:pt>
                <c:pt idx="157">
                  <c:v>3.8421331396234941</c:v>
                </c:pt>
                <c:pt idx="158">
                  <c:v>1.8637643326091831</c:v>
                </c:pt>
                <c:pt idx="159">
                  <c:v>2.0116003288474644</c:v>
                </c:pt>
                <c:pt idx="160">
                  <c:v>1.3015923244639853</c:v>
                </c:pt>
                <c:pt idx="161">
                  <c:v>2.0667342681092666</c:v>
                </c:pt>
                <c:pt idx="162">
                  <c:v>3.8832509641643518</c:v>
                </c:pt>
                <c:pt idx="163">
                  <c:v>2.7174580516427791</c:v>
                </c:pt>
                <c:pt idx="164">
                  <c:v>0</c:v>
                </c:pt>
                <c:pt idx="165">
                  <c:v>1.3266689505059472</c:v>
                </c:pt>
                <c:pt idx="166">
                  <c:v>1.61783975601941</c:v>
                </c:pt>
                <c:pt idx="167">
                  <c:v>1.3790232850383846</c:v>
                </c:pt>
                <c:pt idx="168">
                  <c:v>3.0054244579343314</c:v>
                </c:pt>
                <c:pt idx="169">
                  <c:v>2.3141096265927992</c:v>
                </c:pt>
                <c:pt idx="170">
                  <c:v>1.8320722486773864</c:v>
                </c:pt>
                <c:pt idx="171">
                  <c:v>1.8811207520013469</c:v>
                </c:pt>
                <c:pt idx="172">
                  <c:v>1.9719724623080774</c:v>
                </c:pt>
                <c:pt idx="173">
                  <c:v>2.3621873383297705</c:v>
                </c:pt>
                <c:pt idx="174">
                  <c:v>3.8125515505493248</c:v>
                </c:pt>
                <c:pt idx="175">
                  <c:v>2.3460470675882776</c:v>
                </c:pt>
                <c:pt idx="176">
                  <c:v>2.9955369928637148</c:v>
                </c:pt>
                <c:pt idx="177">
                  <c:v>3.457325292024346</c:v>
                </c:pt>
                <c:pt idx="178">
                  <c:v>0.96374327801262638</c:v>
                </c:pt>
                <c:pt idx="179">
                  <c:v>1.9760525212573707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B86-45C2-994A-87357F4B1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637088"/>
        <c:axId val="529641680"/>
      </c:scatterChart>
      <c:valAx>
        <c:axId val="529637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641680"/>
        <c:crosses val="autoZero"/>
        <c:crossBetween val="midCat"/>
      </c:valAx>
      <c:valAx>
        <c:axId val="52964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</a:t>
                </a:r>
              </a:p>
            </c:rich>
          </c:tx>
          <c:layout>
            <c:manualLayout>
              <c:xMode val="edge"/>
              <c:yMode val="edge"/>
              <c:x val="0"/>
              <c:y val="0.450119704029244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637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6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28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'Results Chart'!$B$1</c:f>
              <c:strCache>
                <c:ptCount val="1"/>
                <c:pt idx="0">
                  <c:v>Time per intersection (in seconds)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'Results Chart'!$B$8:$B$9</c:f>
                <c:numCache>
                  <c:formatCode>General</c:formatCode>
                  <c:ptCount val="2"/>
                  <c:pt idx="0">
                    <c:v>0.9507253963779505</c:v>
                  </c:pt>
                  <c:pt idx="1">
                    <c:v>0.84545476425305643</c:v>
                  </c:pt>
                </c:numCache>
              </c:numRef>
            </c:plus>
            <c:minus>
              <c:numRef>
                <c:f>'Results Chart'!$B$8:$B$9</c:f>
                <c:numCache>
                  <c:formatCode>General</c:formatCode>
                  <c:ptCount val="2"/>
                  <c:pt idx="0">
                    <c:v>0.9507253963779505</c:v>
                  </c:pt>
                  <c:pt idx="1">
                    <c:v>0.84545476425305643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'Results Chart'!$A$2:$A$3</c:f>
              <c:strCache>
                <c:ptCount val="2"/>
                <c:pt idx="0">
                  <c:v>Before CEVP</c:v>
                </c:pt>
                <c:pt idx="1">
                  <c:v>After CEVP</c:v>
                </c:pt>
              </c:strCache>
            </c:strRef>
          </c:cat>
          <c:val>
            <c:numRef>
              <c:f>'Results Chart'!$B$2:$B$3</c:f>
              <c:numCache>
                <c:formatCode>General</c:formatCode>
                <c:ptCount val="2"/>
                <c:pt idx="0">
                  <c:v>6.907</c:v>
                </c:pt>
                <c:pt idx="1">
                  <c:v>1.0169999999999999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77-46DE-9128-656560B694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8719200"/>
        <c:axId val="498721496"/>
      </c:barChart>
      <c:catAx>
        <c:axId val="49871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721496"/>
        <c:crosses val="autoZero"/>
        <c:auto val="1"/>
        <c:lblAlgn val="ctr"/>
        <c:lblOffset val="100"/>
        <c:noMultiLvlLbl val="0"/>
      </c:catAx>
      <c:valAx>
        <c:axId val="4987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719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89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061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4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04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Gave me a sample of the data while things got figured out</a:t>
            </a:r>
          </a:p>
          <a:p>
            <a:pPr marL="685800" indent="-457200">
              <a:buAutoNum type="arabicParenR"/>
            </a:pPr>
            <a:r>
              <a:rPr lang="en-US" dirty="0"/>
              <a:t>Machine Collected, strong data collection protocol, verification system</a:t>
            </a:r>
          </a:p>
          <a:p>
            <a:pPr marL="685800" indent="-457200">
              <a:buAutoNum type="arabicParenR"/>
            </a:pPr>
            <a:r>
              <a:rPr lang="en-US" dirty="0"/>
              <a:t>Approval to release and use</a:t>
            </a:r>
          </a:p>
          <a:p>
            <a:pPr marL="685800" indent="-457200">
              <a:buAutoNum type="arabicParenR"/>
            </a:pPr>
            <a:r>
              <a:rPr lang="en-US" dirty="0"/>
              <a:t>Genuine curiosity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13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Gave me a sample of the data while things got figured out</a:t>
            </a:r>
          </a:p>
          <a:p>
            <a:pPr marL="685800" indent="-457200">
              <a:buAutoNum type="arabicParenR"/>
            </a:pPr>
            <a:r>
              <a:rPr lang="en-US" dirty="0"/>
              <a:t>Machine Collected, strong data collection protocol, verification system</a:t>
            </a:r>
          </a:p>
          <a:p>
            <a:pPr marL="685800" indent="-457200">
              <a:buAutoNum type="arabicParenR"/>
            </a:pPr>
            <a:r>
              <a:rPr lang="en-US" dirty="0"/>
              <a:t>Approval to release and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59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Gave me a sample of the data while things got figured out</a:t>
            </a:r>
          </a:p>
          <a:p>
            <a:pPr marL="685800" indent="-457200">
              <a:buAutoNum type="arabicParenR"/>
            </a:pPr>
            <a:r>
              <a:rPr lang="en-US" dirty="0"/>
              <a:t>Machine Collected, strong data collection protocol, verification system</a:t>
            </a:r>
          </a:p>
          <a:p>
            <a:pPr marL="685800" indent="-457200">
              <a:buAutoNum type="arabicParenR"/>
            </a:pPr>
            <a:r>
              <a:rPr lang="en-US" dirty="0"/>
              <a:t>Approval to release and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19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Gave me a sample of the data while things got figured out</a:t>
            </a:r>
          </a:p>
          <a:p>
            <a:pPr marL="685800" indent="-457200">
              <a:buAutoNum type="arabicParenR"/>
            </a:pPr>
            <a:r>
              <a:rPr lang="en-US" dirty="0"/>
              <a:t>Machine Collected, strong data collection protocol, verification system</a:t>
            </a:r>
          </a:p>
          <a:p>
            <a:pPr marL="685800" indent="-457200">
              <a:buAutoNum type="arabicParenR"/>
            </a:pPr>
            <a:r>
              <a:rPr lang="en-US" dirty="0"/>
              <a:t>Approval to release and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96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Gave me a sample of the data while things got figured out</a:t>
            </a:r>
          </a:p>
          <a:p>
            <a:pPr marL="685800" indent="-457200">
              <a:buAutoNum type="arabicParenR"/>
            </a:pPr>
            <a:r>
              <a:rPr lang="en-US" dirty="0"/>
              <a:t>Machine Collected, strong data collection protocol, verification system</a:t>
            </a:r>
          </a:p>
          <a:p>
            <a:pPr marL="685800" indent="-457200">
              <a:buAutoNum type="arabicParenR"/>
            </a:pPr>
            <a:r>
              <a:rPr lang="en-US" dirty="0"/>
              <a:t>Approval to release and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8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Gave me a sample of the data while things got figured out</a:t>
            </a:r>
          </a:p>
          <a:p>
            <a:pPr marL="685800" indent="-457200">
              <a:buAutoNum type="arabicParenR"/>
            </a:pPr>
            <a:r>
              <a:rPr lang="en-US" dirty="0"/>
              <a:t>Machine Collected, strong data collection protocol, verification system</a:t>
            </a:r>
          </a:p>
          <a:p>
            <a:pPr marL="685800" indent="-457200">
              <a:buAutoNum type="arabicParenR"/>
            </a:pPr>
            <a:r>
              <a:rPr lang="en-US" dirty="0"/>
              <a:t>Approval to release and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38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Gave me a sample of the data while things got figured out</a:t>
            </a:r>
          </a:p>
          <a:p>
            <a:pPr marL="685800" indent="-457200">
              <a:buAutoNum type="arabicParenR"/>
            </a:pPr>
            <a:r>
              <a:rPr lang="en-US" dirty="0"/>
              <a:t>Machine Collected, strong data collection protocol, verification system</a:t>
            </a:r>
          </a:p>
          <a:p>
            <a:pPr marL="685800" indent="-457200">
              <a:buAutoNum type="arabicParenR"/>
            </a:pPr>
            <a:r>
              <a:rPr lang="en-US" dirty="0"/>
              <a:t>Approval to release and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05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54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Now we can do so much more</a:t>
            </a:r>
          </a:p>
          <a:p>
            <a:pPr marL="685800" indent="-457200">
              <a:buAutoNum type="arabicParenR"/>
            </a:pPr>
            <a:r>
              <a:rPr lang="en-US" dirty="0"/>
              <a:t>This is just the beginning. We know CEVP works, but now we can see where to put substations. Or analyze something with this data we didn’t even think possible</a:t>
            </a:r>
          </a:p>
          <a:p>
            <a:pPr marL="685800" indent="-457200">
              <a:buAutoNum type="arabicParenR"/>
            </a:pPr>
            <a:r>
              <a:rPr lang="en-US" dirty="0"/>
              <a:t>We don’t just have to rely on paying a consultant $100,000 to analyze the data. We can engage the community to work together on making a better san </a:t>
            </a:r>
            <a:r>
              <a:rPr lang="en-US" dirty="0" err="1"/>
              <a:t>jose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77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Now we can do so much more</a:t>
            </a:r>
          </a:p>
          <a:p>
            <a:pPr marL="685800" indent="-457200">
              <a:buAutoNum type="arabicParenR"/>
            </a:pPr>
            <a:r>
              <a:rPr lang="en-US" dirty="0"/>
              <a:t>This is just the beginning. We know CEVP works, but now we can see where to put substations. Or analyze something with this data we didn’t even think possible</a:t>
            </a:r>
          </a:p>
          <a:p>
            <a:pPr marL="685800" indent="-457200">
              <a:buAutoNum type="arabicParenR"/>
            </a:pPr>
            <a:r>
              <a:rPr lang="en-US" dirty="0"/>
              <a:t>We don’t just have to rely on paying a consultant $100,000 to analyze the data. We can engage the community to work together on making a better san </a:t>
            </a:r>
            <a:r>
              <a:rPr lang="en-US" dirty="0" err="1"/>
              <a:t>jose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00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Now we can do so much more</a:t>
            </a:r>
          </a:p>
          <a:p>
            <a:pPr marL="685800" indent="-457200">
              <a:buAutoNum type="arabicParenR"/>
            </a:pPr>
            <a:r>
              <a:rPr lang="en-US" dirty="0"/>
              <a:t>This is just the beginning. We know CEVP works, but now we can see where to put substations. Or analyze something with this data we didn’t even think possible</a:t>
            </a:r>
          </a:p>
          <a:p>
            <a:pPr marL="685800" indent="-457200">
              <a:buAutoNum type="arabicParenR"/>
            </a:pPr>
            <a:r>
              <a:rPr lang="en-US" dirty="0"/>
              <a:t>We don’t just have to rely on paying a consultant $100,000 to analyze the data. We can engage the community to work together on making a better san </a:t>
            </a:r>
            <a:r>
              <a:rPr lang="en-US" dirty="0" err="1"/>
              <a:t>jose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Now we can do so much more</a:t>
            </a:r>
          </a:p>
          <a:p>
            <a:pPr marL="685800" indent="-457200">
              <a:buAutoNum type="arabicParenR"/>
            </a:pPr>
            <a:r>
              <a:rPr lang="en-US" dirty="0"/>
              <a:t>This is just the beginning. We know CEVP works, but now we can see where to put substations. Or analyze something with this data we didn’t even think possible</a:t>
            </a:r>
          </a:p>
          <a:p>
            <a:pPr marL="685800" indent="-457200">
              <a:buAutoNum type="arabicParenR"/>
            </a:pPr>
            <a:r>
              <a:rPr lang="en-US" dirty="0"/>
              <a:t>We don’t just have to rely on paying a consultant $100,000 to analyze the data. We can engage the community to work together on making a better san </a:t>
            </a:r>
            <a:r>
              <a:rPr lang="en-US" dirty="0" err="1"/>
              <a:t>jose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49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AutoNum type="arabicParenR"/>
            </a:pPr>
            <a:r>
              <a:rPr lang="en-US" dirty="0"/>
              <a:t>Now we can do so much more</a:t>
            </a:r>
          </a:p>
          <a:p>
            <a:pPr marL="685800" indent="-457200">
              <a:buAutoNum type="arabicParenR"/>
            </a:pPr>
            <a:r>
              <a:rPr lang="en-US" dirty="0"/>
              <a:t>This is just the beginning. We know CEVP works, but now we can see where to put substations. Or analyze something with this data we didn’t even think possible</a:t>
            </a:r>
          </a:p>
          <a:p>
            <a:pPr marL="685800" indent="-457200">
              <a:buAutoNum type="arabicParenR"/>
            </a:pPr>
            <a:r>
              <a:rPr lang="en-US" dirty="0"/>
              <a:t>We don’t just have to rely on paying a consultant $100,000 to analyze the data. We can engage the community to work together on making a better san </a:t>
            </a:r>
            <a:r>
              <a:rPr lang="en-US" dirty="0" err="1"/>
              <a:t>jose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89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91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7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8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9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10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60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9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8060-06CA-4B4B-B958-FA4565AC82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l">
              <a:defRPr sz="12000" b="1">
                <a:latin typeface="Segoe UI Light" panose="020B0502040204020203" pitchFamily="34" charset="0"/>
                <a:ea typeface="Ebrima" panose="02000000000000000000" pitchFamily="2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16F3E-87FD-40B0-B4D8-B15BEE492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l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478CA-494F-4B39-A665-EC85C05F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DA78A-62B1-4C36-9197-6A7C17F0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7FC15-DDA5-4FAC-A5C7-F5A68D2F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A93A-6776-43ED-8803-D72D2E81B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EADB4-B5DD-4DBF-BBA5-C507EE4D1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2F013-1887-4CC7-A4A0-CE0D5F931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5DCBB-9105-4617-B4B8-BC7D3373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79152-D60E-4932-8DEE-520B0933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1BDF2-81E8-4F02-BBE8-8FAFA3DEB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6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24A6-C895-4104-8A2A-9C865928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626CC-3A80-48CE-A3AA-4449F07B5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BD6A3-F2E7-4A6B-8D45-4C1A231A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D3604-88AC-443D-867C-13618FB2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3B97D-AEB9-4552-810E-CB905F7C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0FAD08-899D-4873-9758-0F5B74D9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653D4-8798-46A3-852C-8D2A86F79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47844-0568-4194-A68D-712AB22E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5A97E-0BD0-404A-B865-BCAFFE94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08CCF-7980-4344-A332-AFDA61A7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0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3824-4124-47D5-AFBE-3AF4A5ED4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395A4-1D64-4A38-AF62-ED030B3A1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61EDE-B9E3-4CA6-8B9D-7CD66F71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62405-15F6-41C0-80F6-562B88A2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69A3-61FC-4C82-A390-441C19F3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3824-4124-47D5-AFBE-3AF4A5ED4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3B3C3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395A4-1D64-4A38-AF62-ED030B3A1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7"/>
                </a:solidFill>
              </a:defRPr>
            </a:lvl1pPr>
            <a:lvl2pPr>
              <a:defRPr>
                <a:solidFill>
                  <a:srgbClr val="3B3C37"/>
                </a:solidFill>
              </a:defRPr>
            </a:lvl2pPr>
            <a:lvl3pPr>
              <a:defRPr>
                <a:solidFill>
                  <a:srgbClr val="3B3C37"/>
                </a:solidFill>
              </a:defRPr>
            </a:lvl3pPr>
            <a:lvl4pPr>
              <a:defRPr>
                <a:solidFill>
                  <a:srgbClr val="3B3C37"/>
                </a:solidFill>
              </a:defRPr>
            </a:lvl4pPr>
            <a:lvl5pPr>
              <a:defRPr>
                <a:solidFill>
                  <a:srgbClr val="3B3C37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61EDE-B9E3-4CA6-8B9D-7CD66F71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62405-15F6-41C0-80F6-562B88A2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69A3-61FC-4C82-A390-441C19F3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42FB-A284-4E35-B10D-C71BB68D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EF940-226A-49CA-8B4F-128D8D52F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BA46C-4CE9-4DB6-95B0-1632458D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87AE1-0AE1-422F-9C92-C09CE5A6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B7583-317C-49C7-BFB5-E4FF7A9E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0637-1BE9-42B9-9113-83C087BB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B1BC-3A18-492A-913B-4E8AFC83B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F3B59-3492-4018-84D4-3196FF71A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A1690-B4C8-4755-8F6C-D808A9E1B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3588D-842A-4E30-950D-B9ACCB82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FC610-10CA-4E71-B1E9-4CDB181A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ECD2-A898-4B27-9F1C-A228C1CA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EABE3-1174-420B-B532-E69F5AFC5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A97C6-CCE3-4A14-B450-C34162567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55C23-EE54-4373-93CD-AF5A4C83C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6FFAE8-C78C-49D9-9CE9-9C9AF54CF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DC0178-FA4B-44F2-813F-600BB4FF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4056D-CAAC-4BF7-BD73-E51C89F6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067621-F48A-418D-AA84-125284C8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FAC1-89FF-4B96-9F24-EC8570CA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C686D-0BA9-45EC-9049-5D9C1F66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48760-AA86-4A84-86DF-08A5E855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3856D-373A-480D-B6D0-AFEF8773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5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3AC1FA-2735-42A2-A7C5-273764CA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D8883-92AF-4047-8533-3B63F5A1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84F87-A043-4AC2-9A56-21F2B7BA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20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9C2C1-56D7-4CC7-925D-4AF0EE69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49677-5FC4-4C31-AD2E-ED15C88C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C576B-6F8D-444A-841D-CDD8648FC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B8AF6-EF02-4821-9AAD-B7CE4F6F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B5179-7798-4300-B15C-10D47069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A881F-447E-4345-9C44-C6EBC6EF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B0779-5578-4670-8FF9-5C190F12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B536D-A6C2-4ACF-9CE5-D91B5C0F5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716564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88FB4-B07E-4861-AE79-4FC25759E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CACAD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D72E3-D352-4C7F-BAE7-57CC9F3F9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CACAD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36AD7-88F8-4721-914D-37C451D18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CACAD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6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97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Wingdings" panose="05000000000000000000" pitchFamily="2" charset="2"/>
        <a:buChar char="§"/>
        <a:defRPr sz="56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4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40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F4E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/>
          </p:cNvPr>
          <p:cNvSpPr txBox="1">
            <a:spLocks/>
          </p:cNvSpPr>
          <p:nvPr/>
        </p:nvSpPr>
        <p:spPr>
          <a:xfrm>
            <a:off x="1676400" y="3705225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/>
              <a:t>Impact Analysis of Centralized Emergency Vehicle Pre-Emption (CEVP)</a:t>
            </a:r>
          </a:p>
        </p:txBody>
      </p:sp>
      <p:sp>
        <p:nvSpPr>
          <p:cNvPr id="7" name="Title 1">
            <a:extLst/>
          </p:cNvPr>
          <p:cNvSpPr txBox="1">
            <a:spLocks/>
          </p:cNvSpPr>
          <p:nvPr/>
        </p:nvSpPr>
        <p:spPr>
          <a:xfrm>
            <a:off x="1676400" y="7698105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4800" dirty="0"/>
              <a:t>Albert Gehami, ITD</a:t>
            </a:r>
          </a:p>
          <a:p>
            <a:pPr algn="ctr"/>
            <a:r>
              <a:rPr lang="en-US" sz="4800" dirty="0"/>
              <a:t>In coordination with Fire and DoT</a:t>
            </a:r>
          </a:p>
        </p:txBody>
      </p:sp>
    </p:spTree>
    <p:extLst>
      <p:ext uri="{BB962C8B-B14F-4D97-AF65-F5344CB8AC3E}">
        <p14:creationId xmlns:p14="http://schemas.microsoft.com/office/powerpoint/2010/main" val="7980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76400" y="3716564"/>
            <a:ext cx="21031200" cy="870267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Automated Vehicle Log (AVL) – Sensor data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Computer Aided Dispatcher system (CAD) - Verified data</a:t>
            </a:r>
          </a:p>
          <a:p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6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74" y="2893587"/>
            <a:ext cx="21769854" cy="10482208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Callout: Line 13"/>
          <p:cNvSpPr/>
          <p:nvPr/>
        </p:nvSpPr>
        <p:spPr>
          <a:xfrm>
            <a:off x="12690087" y="730251"/>
            <a:ext cx="5062654" cy="4326673"/>
          </a:xfrm>
          <a:prstGeom prst="borderCallout1">
            <a:avLst>
              <a:gd name="adj1" fmla="val 99678"/>
              <a:gd name="adj2" fmla="val 37"/>
              <a:gd name="adj3" fmla="val 163800"/>
              <a:gd name="adj4" fmla="val -9030"/>
            </a:avLst>
          </a:prstGeom>
          <a:solidFill>
            <a:schemeClr val="bg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Intersection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07074" y="10036098"/>
            <a:ext cx="21769854" cy="340685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Total travel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Total distance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Number of intersections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Did those intersections have CEVP?</a:t>
            </a:r>
          </a:p>
        </p:txBody>
      </p:sp>
    </p:spTree>
    <p:extLst>
      <p:ext uri="{BB962C8B-B14F-4D97-AF65-F5344CB8AC3E}">
        <p14:creationId xmlns:p14="http://schemas.microsoft.com/office/powerpoint/2010/main" val="366636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4" grpId="1" build="allAtOnce" animBg="1"/>
      <p:bldP spid="16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74" y="2893587"/>
            <a:ext cx="21769854" cy="10482208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" name="Callout: Line 13"/>
          <p:cNvSpPr/>
          <p:nvPr/>
        </p:nvSpPr>
        <p:spPr>
          <a:xfrm>
            <a:off x="7555099" y="2826431"/>
            <a:ext cx="9273801" cy="4326673"/>
          </a:xfrm>
          <a:prstGeom prst="borderCallout1">
            <a:avLst>
              <a:gd name="adj1" fmla="val 99678"/>
              <a:gd name="adj2" fmla="val 37"/>
              <a:gd name="adj3" fmla="val 99958"/>
              <a:gd name="adj4" fmla="val 35751"/>
            </a:avLst>
          </a:prstGeom>
          <a:solidFill>
            <a:schemeClr val="bg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Fire station 26 to Home First Shelter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Traveled 451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1.5 miles (2.4 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6 Intersections (all CEVP)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384237"/>
            <a:ext cx="21031200" cy="3574119"/>
          </a:xfrm>
        </p:spPr>
        <p:txBody>
          <a:bodyPr/>
          <a:lstStyle/>
          <a:p>
            <a:r>
              <a:rPr lang="en-US" dirty="0"/>
              <a:t>Before CEVP, this trip took 8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76400" y="5922991"/>
            <a:ext cx="21031200" cy="3574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  With CEVP, this trip takes 6 minutes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2576" y="8349696"/>
            <a:ext cx="21031200" cy="3574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  107 seconds faster with CEVP</a:t>
            </a:r>
          </a:p>
        </p:txBody>
      </p:sp>
    </p:spTree>
    <p:extLst>
      <p:ext uri="{BB962C8B-B14F-4D97-AF65-F5344CB8AC3E}">
        <p14:creationId xmlns:p14="http://schemas.microsoft.com/office/powerpoint/2010/main" val="59887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E2B329-CD15-4E81-B17C-170C3679F1AB}"/>
              </a:ext>
            </a:extLst>
          </p:cNvPr>
          <p:cNvSpPr txBox="1">
            <a:spLocks/>
          </p:cNvSpPr>
          <p:nvPr/>
        </p:nvSpPr>
        <p:spPr>
          <a:xfrm>
            <a:off x="12580622" y="9353317"/>
            <a:ext cx="10126978" cy="265112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+mn-lt"/>
              </a:rPr>
              <a:t>Regression Analysis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E7B841-FA0E-4B99-8E4C-B7CB0DB30E4F}"/>
              </a:ext>
            </a:extLst>
          </p:cNvPr>
          <p:cNvSpPr txBox="1">
            <a:spLocks/>
          </p:cNvSpPr>
          <p:nvPr/>
        </p:nvSpPr>
        <p:spPr>
          <a:xfrm>
            <a:off x="0" y="2178983"/>
            <a:ext cx="10126978" cy="265112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+mn-lt"/>
              </a:rPr>
              <a:t>One of many trips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9550" y="5261440"/>
            <a:ext cx="21031200" cy="3574119"/>
          </a:xfrm>
        </p:spPr>
        <p:txBody>
          <a:bodyPr/>
          <a:lstStyle/>
          <a:p>
            <a:pPr algn="ctr"/>
            <a:r>
              <a:rPr lang="en-US" dirty="0"/>
              <a:t>What is the effect on all trips?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341ADF8-CFD7-441C-9D1E-DB6D41C19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536890"/>
              </p:ext>
            </p:extLst>
          </p:nvPr>
        </p:nvGraphicFramePr>
        <p:xfrm>
          <a:off x="954025" y="960120"/>
          <a:ext cx="22475950" cy="11795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D36E53-FDDE-4CD8-9568-8C2C6D88C3D7}"/>
              </a:ext>
            </a:extLst>
          </p:cNvPr>
          <p:cNvCxnSpPr>
            <a:cxnSpLocks/>
          </p:cNvCxnSpPr>
          <p:nvPr/>
        </p:nvCxnSpPr>
        <p:spPr>
          <a:xfrm flipV="1">
            <a:off x="2552700" y="2952750"/>
            <a:ext cx="20402550" cy="7924800"/>
          </a:xfrm>
          <a:prstGeom prst="line">
            <a:avLst/>
          </a:prstGeom>
          <a:ln w="165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3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How travel time is impacted by…</a:t>
            </a:r>
          </a:p>
          <a:p>
            <a:pPr lvl="1"/>
            <a:r>
              <a:rPr lang="en-US" sz="5400" dirty="0">
                <a:solidFill>
                  <a:schemeClr val="bg1"/>
                </a:solidFill>
              </a:rPr>
              <a:t>Number of intersections Fire passes through</a:t>
            </a:r>
          </a:p>
          <a:p>
            <a:pPr lvl="1"/>
            <a:r>
              <a:rPr lang="en-US" sz="5200" dirty="0">
                <a:solidFill>
                  <a:schemeClr val="bg1"/>
                </a:solidFill>
              </a:rPr>
              <a:t>Before those intersections have CEVP and after they have CEVP</a:t>
            </a:r>
          </a:p>
          <a:p>
            <a:pPr marL="1828800" lvl="2" indent="0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r>
              <a:rPr lang="en-US" sz="6200" dirty="0">
                <a:solidFill>
                  <a:schemeClr val="bg1"/>
                </a:solidFill>
              </a:rPr>
              <a:t>Accounting for…</a:t>
            </a:r>
          </a:p>
          <a:p>
            <a:pPr lvl="1"/>
            <a:r>
              <a:rPr lang="en-US" sz="5200" dirty="0">
                <a:solidFill>
                  <a:schemeClr val="bg1"/>
                </a:solidFill>
              </a:rPr>
              <a:t>Total travel distance</a:t>
            </a:r>
          </a:p>
          <a:p>
            <a:pPr lvl="1"/>
            <a:r>
              <a:rPr lang="en-US" sz="5200" dirty="0">
                <a:solidFill>
                  <a:schemeClr val="bg1"/>
                </a:solidFill>
              </a:rPr>
              <a:t>Current demand for fire trucks</a:t>
            </a:r>
          </a:p>
          <a:p>
            <a:pPr lvl="1"/>
            <a:r>
              <a:rPr lang="en-US" sz="5200" dirty="0">
                <a:solidFill>
                  <a:schemeClr val="bg1"/>
                </a:solidFill>
              </a:rPr>
              <a:t>Speed limit on roads</a:t>
            </a:r>
          </a:p>
          <a:p>
            <a:pPr lvl="1"/>
            <a:r>
              <a:rPr lang="en-US" sz="5200" dirty="0">
                <a:solidFill>
                  <a:schemeClr val="bg1"/>
                </a:solidFill>
              </a:rPr>
              <a:t>County/other non-San Jose intersections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Regression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number of seconds added to travel time per intersection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Before CEVP is implemented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After CEVP is implemented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The difference between these numbers is the impact of CEVP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074966"/>
              </p:ext>
            </p:extLst>
          </p:nvPr>
        </p:nvGraphicFramePr>
        <p:xfrm>
          <a:off x="3287839" y="2873375"/>
          <a:ext cx="17808322" cy="10204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12249150" y="6019800"/>
            <a:ext cx="0" cy="4972050"/>
          </a:xfrm>
          <a:prstGeom prst="straightConnector1">
            <a:avLst/>
          </a:prstGeom>
          <a:ln w="101600">
            <a:solidFill>
              <a:schemeClr val="accent4">
                <a:lumMod val="40000"/>
                <a:lumOff val="6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344400" y="7753350"/>
            <a:ext cx="8559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6 seconds saved per intersection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601450" y="3981450"/>
            <a:ext cx="9494711" cy="824865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Average # CEVP intersections passed – 4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Average time saved per trip – 24 seconds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r>
              <a:rPr lang="en-US" sz="6000" dirty="0">
                <a:solidFill>
                  <a:schemeClr val="bg1"/>
                </a:solidFill>
              </a:rPr>
              <a:t>CEVP significantly reduces travel time.</a:t>
            </a:r>
          </a:p>
          <a:p>
            <a:endParaRPr lang="en-US" sz="6000" dirty="0">
              <a:solidFill>
                <a:schemeClr val="bg1"/>
              </a:solidFill>
            </a:endParaRPr>
          </a:p>
          <a:p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45A3-2C51-43E8-A375-92FF23CB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2437"/>
            <a:ext cx="21031200" cy="2651126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Every second counts in emerge</a:t>
            </a:r>
            <a:r>
              <a:rPr lang="en-US" sz="7200" dirty="0"/>
              <a:t>ncy transit</a:t>
            </a:r>
            <a:endParaRPr lang="en-US" sz="7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727960" y="713077"/>
            <a:ext cx="3383280" cy="4517265"/>
            <a:chOff x="1584960" y="713077"/>
            <a:chExt cx="3383280" cy="45172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4960" y="713077"/>
              <a:ext cx="3383280" cy="33832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2571118" y="4307012"/>
              <a:ext cx="14109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0:00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453622" y="666339"/>
            <a:ext cx="3476756" cy="4564003"/>
            <a:chOff x="10453622" y="666339"/>
            <a:chExt cx="3476756" cy="4564003"/>
          </a:xfrm>
        </p:grpSpPr>
        <p:grpSp>
          <p:nvGrpSpPr>
            <p:cNvPr id="8" name="Group 7"/>
            <p:cNvGrpSpPr/>
            <p:nvPr/>
          </p:nvGrpSpPr>
          <p:grpSpPr>
            <a:xfrm>
              <a:off x="10453622" y="666339"/>
              <a:ext cx="3476756" cy="3476756"/>
              <a:chOff x="9620882" y="504590"/>
              <a:chExt cx="4876800" cy="48768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0882" y="504590"/>
                <a:ext cx="4876800" cy="48768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97202" y="1136532"/>
                <a:ext cx="3612915" cy="3612915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11486518" y="4307012"/>
              <a:ext cx="13003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1:30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272760" y="713077"/>
            <a:ext cx="3383280" cy="4517265"/>
            <a:chOff x="18722263" y="713077"/>
            <a:chExt cx="3383280" cy="45172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22263" y="713077"/>
              <a:ext cx="3383280" cy="3383280"/>
            </a:xfrm>
            <a:prstGeom prst="roundRect">
              <a:avLst>
                <a:gd name="adj" fmla="val 8594"/>
              </a:avLst>
            </a:prstGeom>
            <a:solidFill>
              <a:srgbClr val="FF0000"/>
            </a:solidFill>
            <a:ln>
              <a:noFill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19703612" y="4307012"/>
              <a:ext cx="1420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</a:rPr>
                <a:t>4:30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0360" y="7531501"/>
            <a:ext cx="3383280" cy="338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Title 1">
            <a:extLst/>
          </p:cNvPr>
          <p:cNvSpPr txBox="1">
            <a:spLocks/>
          </p:cNvSpPr>
          <p:nvPr/>
        </p:nvSpPr>
        <p:spPr>
          <a:xfrm>
            <a:off x="2394005" y="10994293"/>
            <a:ext cx="8059617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n-US" sz="7200" dirty="0"/>
              <a:t>1 minute travel</a:t>
            </a:r>
          </a:p>
        </p:txBody>
      </p:sp>
      <p:sp>
        <p:nvSpPr>
          <p:cNvPr id="18" name="Title 1">
            <a:extLst/>
          </p:cNvPr>
          <p:cNvSpPr txBox="1">
            <a:spLocks/>
          </p:cNvSpPr>
          <p:nvPr/>
        </p:nvSpPr>
        <p:spPr>
          <a:xfrm>
            <a:off x="10453622" y="10994293"/>
            <a:ext cx="121920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7200" dirty="0"/>
              <a:t>= 3% increase in mortality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24384000" cy="6313714"/>
          </a:xfrm>
          <a:prstGeom prst="rect">
            <a:avLst/>
          </a:prstGeom>
          <a:solidFill>
            <a:srgbClr val="1F4E7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163" b="5276"/>
          <a:stretch/>
        </p:blipFill>
        <p:spPr>
          <a:xfrm>
            <a:off x="15479310" y="4570597"/>
            <a:ext cx="8052582" cy="4507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54" y="4081124"/>
            <a:ext cx="5897880" cy="548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782" y="4081125"/>
            <a:ext cx="5897880" cy="548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80961" y="10217723"/>
            <a:ext cx="3340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15 page report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34955" y="10217723"/>
            <a:ext cx="3209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 page memo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00596" y="10217723"/>
            <a:ext cx="2610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Infographic</a:t>
            </a:r>
          </a:p>
        </p:txBody>
      </p:sp>
    </p:spTree>
    <p:extLst>
      <p:ext uri="{BB962C8B-B14F-4D97-AF65-F5344CB8AC3E}">
        <p14:creationId xmlns:p14="http://schemas.microsoft.com/office/powerpoint/2010/main" val="1000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1">
            <a:extLst/>
          </p:cNvPr>
          <p:cNvSpPr txBox="1">
            <a:spLocks/>
          </p:cNvSpPr>
          <p:nvPr/>
        </p:nvSpPr>
        <p:spPr>
          <a:xfrm>
            <a:off x="1676400" y="5532437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/>
              <a:t>The Dream Data Project</a:t>
            </a:r>
          </a:p>
        </p:txBody>
      </p:sp>
    </p:spTree>
    <p:extLst>
      <p:ext uri="{BB962C8B-B14F-4D97-AF65-F5344CB8AC3E}">
        <p14:creationId xmlns:p14="http://schemas.microsoft.com/office/powerpoint/2010/main" val="340257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A64303E-9D8E-4EB4-A549-A903C2494412}"/>
              </a:ext>
            </a:extLst>
          </p:cNvPr>
          <p:cNvSpPr/>
          <p:nvPr/>
        </p:nvSpPr>
        <p:spPr>
          <a:xfrm>
            <a:off x="13142972" y="1570851"/>
            <a:ext cx="10290060" cy="103274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 months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4C56E2-0C86-4FFF-8FE9-EE1A945B039B}"/>
              </a:ext>
            </a:extLst>
          </p:cNvPr>
          <p:cNvSpPr/>
          <p:nvPr/>
        </p:nvSpPr>
        <p:spPr>
          <a:xfrm>
            <a:off x="4077104" y="6157335"/>
            <a:ext cx="4037792" cy="405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 months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CEB40-A588-4A1F-A768-460969482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4206875"/>
            <a:ext cx="12192000" cy="265112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430C8D-6FEB-4B31-9008-7FA7723FB576}"/>
              </a:ext>
            </a:extLst>
          </p:cNvPr>
          <p:cNvSpPr txBox="1">
            <a:spLocks/>
          </p:cNvSpPr>
          <p:nvPr/>
        </p:nvSpPr>
        <p:spPr>
          <a:xfrm>
            <a:off x="12192002" y="4206875"/>
            <a:ext cx="12192000" cy="265112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Fundamentals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8D4950-F2A0-4262-A9DB-7328B695B098}"/>
              </a:ext>
            </a:extLst>
          </p:cNvPr>
          <p:cNvSpPr txBox="1">
            <a:spLocks/>
          </p:cNvSpPr>
          <p:nvPr/>
        </p:nvSpPr>
        <p:spPr>
          <a:xfrm>
            <a:off x="6096002" y="11182509"/>
            <a:ext cx="12192000" cy="265112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if we did better?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A21F51-1AC8-4A2B-92EA-7341EAE3E334}"/>
              </a:ext>
            </a:extLst>
          </p:cNvPr>
          <p:cNvSpPr txBox="1">
            <a:spLocks/>
          </p:cNvSpPr>
          <p:nvPr/>
        </p:nvSpPr>
        <p:spPr>
          <a:xfrm>
            <a:off x="12192002" y="4229188"/>
            <a:ext cx="12192000" cy="265112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Fundamentals</a:t>
            </a:r>
          </a:p>
        </p:txBody>
      </p:sp>
    </p:spTree>
    <p:extLst>
      <p:ext uri="{BB962C8B-B14F-4D97-AF65-F5344CB8AC3E}">
        <p14:creationId xmlns:p14="http://schemas.microsoft.com/office/powerpoint/2010/main" val="372624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04C56E2-0C86-4FFF-8FE9-EE1A945B039B}"/>
              </a:ext>
            </a:extLst>
          </p:cNvPr>
          <p:cNvSpPr/>
          <p:nvPr/>
        </p:nvSpPr>
        <p:spPr>
          <a:xfrm>
            <a:off x="4077104" y="6157335"/>
            <a:ext cx="4037792" cy="405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 weeks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CEB40-A588-4A1F-A768-460969482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4206875"/>
            <a:ext cx="12192000" cy="265112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430C8D-6FEB-4B31-9008-7FA7723FB576}"/>
              </a:ext>
            </a:extLst>
          </p:cNvPr>
          <p:cNvSpPr txBox="1">
            <a:spLocks/>
          </p:cNvSpPr>
          <p:nvPr/>
        </p:nvSpPr>
        <p:spPr>
          <a:xfrm>
            <a:off x="12192002" y="4206875"/>
            <a:ext cx="12192000" cy="265112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Fundamentals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8D4950-F2A0-4262-A9DB-7328B695B098}"/>
              </a:ext>
            </a:extLst>
          </p:cNvPr>
          <p:cNvSpPr txBox="1">
            <a:spLocks/>
          </p:cNvSpPr>
          <p:nvPr/>
        </p:nvSpPr>
        <p:spPr>
          <a:xfrm>
            <a:off x="6096002" y="11182509"/>
            <a:ext cx="12192000" cy="265112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did better.</a:t>
            </a:r>
          </a:p>
        </p:txBody>
      </p:sp>
      <p:sp>
        <p:nvSpPr>
          <p:cNvPr id="11" name="Oval 10">
            <a:extLst/>
          </p:cNvPr>
          <p:cNvSpPr/>
          <p:nvPr/>
        </p:nvSpPr>
        <p:spPr>
          <a:xfrm>
            <a:off x="16269106" y="6157335"/>
            <a:ext cx="4037792" cy="405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 weeks</a:t>
            </a:r>
          </a:p>
        </p:txBody>
      </p:sp>
    </p:spTree>
    <p:extLst>
      <p:ext uri="{BB962C8B-B14F-4D97-AF65-F5344CB8AC3E}">
        <p14:creationId xmlns:p14="http://schemas.microsoft.com/office/powerpoint/2010/main" val="346703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4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We Did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>
                <a:solidFill>
                  <a:schemeClr val="bg1"/>
                </a:solidFill>
              </a:rPr>
              <a:t>Machine-collected, human verified data</a:t>
            </a:r>
          </a:p>
          <a:p>
            <a:pPr marL="1143000" indent="-1143000">
              <a:buFont typeface="+mj-lt"/>
              <a:buAutoNum type="arabicPeriod"/>
            </a:pPr>
            <a:endParaRPr lang="en-US" sz="6000" dirty="0">
              <a:solidFill>
                <a:schemeClr val="bg1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6000" dirty="0">
                <a:solidFill>
                  <a:schemeClr val="bg1"/>
                </a:solidFill>
              </a:rPr>
              <a:t>Rapid feedback</a:t>
            </a:r>
          </a:p>
          <a:p>
            <a:pPr marL="1143000" indent="-1143000">
              <a:buFont typeface="+mj-lt"/>
              <a:buAutoNum type="arabicPeriod"/>
            </a:pPr>
            <a:endParaRPr lang="en-US" sz="6000" dirty="0">
              <a:solidFill>
                <a:schemeClr val="bg1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6000" dirty="0">
                <a:solidFill>
                  <a:schemeClr val="bg1"/>
                </a:solidFill>
              </a:rPr>
              <a:t>Political will</a:t>
            </a:r>
          </a:p>
          <a:p>
            <a:pPr marL="1143000" indent="-1143000">
              <a:buFont typeface="+mj-lt"/>
              <a:buAutoNum type="arabicPeriod"/>
            </a:pP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2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21102"/>
          <a:stretch/>
        </p:blipFill>
        <p:spPr>
          <a:xfrm>
            <a:off x="3715613" y="2680795"/>
            <a:ext cx="16952771" cy="11035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Machine-collected, human verified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Callout: Line 7"/>
          <p:cNvSpPr/>
          <p:nvPr/>
        </p:nvSpPr>
        <p:spPr>
          <a:xfrm>
            <a:off x="6092536" y="2893586"/>
            <a:ext cx="12198927" cy="4920377"/>
          </a:xfrm>
          <a:prstGeom prst="borderCallout1">
            <a:avLst>
              <a:gd name="adj1" fmla="val 99678"/>
              <a:gd name="adj2" fmla="val 37"/>
              <a:gd name="adj3" fmla="val 99958"/>
              <a:gd name="adj4" fmla="val 35751"/>
            </a:avLst>
          </a:prstGeom>
          <a:solidFill>
            <a:srgbClr val="E7E6E6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</a:rPr>
              <a:t>Every row is consistent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No spelling errors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Nothing accidentally left blank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Only small technical errors in arrival times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Fixed by human verification</a:t>
            </a:r>
          </a:p>
          <a:p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1" name="Callout: Line 10"/>
          <p:cNvSpPr/>
          <p:nvPr/>
        </p:nvSpPr>
        <p:spPr>
          <a:xfrm>
            <a:off x="6092534" y="8548328"/>
            <a:ext cx="12198927" cy="4920377"/>
          </a:xfrm>
          <a:prstGeom prst="borderCallout1">
            <a:avLst>
              <a:gd name="adj1" fmla="val 99678"/>
              <a:gd name="adj2" fmla="val 37"/>
              <a:gd name="adj3" fmla="val 99958"/>
              <a:gd name="adj4" fmla="val 35751"/>
            </a:avLst>
          </a:prstGeom>
          <a:solidFill>
            <a:srgbClr val="E7E6E6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2 month process in 2 weeks</a:t>
            </a:r>
          </a:p>
        </p:txBody>
      </p:sp>
    </p:spTree>
    <p:extLst>
      <p:ext uri="{BB962C8B-B14F-4D97-AF65-F5344CB8AC3E}">
        <p14:creationId xmlns:p14="http://schemas.microsoft.com/office/powerpoint/2010/main" val="4185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1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21102"/>
          <a:stretch/>
        </p:blipFill>
        <p:spPr>
          <a:xfrm>
            <a:off x="3715613" y="2680795"/>
            <a:ext cx="16952771" cy="11035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Machine-collected, human verified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Callout: Line 7"/>
          <p:cNvSpPr/>
          <p:nvPr/>
        </p:nvSpPr>
        <p:spPr>
          <a:xfrm>
            <a:off x="6092536" y="2893586"/>
            <a:ext cx="12198927" cy="4920377"/>
          </a:xfrm>
          <a:prstGeom prst="borderCallout1">
            <a:avLst>
              <a:gd name="adj1" fmla="val 99678"/>
              <a:gd name="adj2" fmla="val 37"/>
              <a:gd name="adj3" fmla="val 99958"/>
              <a:gd name="adj4" fmla="val 35751"/>
            </a:avLst>
          </a:prstGeom>
          <a:solidFill>
            <a:srgbClr val="E7E6E6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Every row is consistent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No spelling errors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No spots accidentally left blank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Only small technical errors in arrival times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Fixed by human verification</a:t>
            </a:r>
          </a:p>
          <a:p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1" name="Callout: Line 10"/>
          <p:cNvSpPr/>
          <p:nvPr/>
        </p:nvSpPr>
        <p:spPr>
          <a:xfrm>
            <a:off x="6092534" y="8548328"/>
            <a:ext cx="12198927" cy="4920377"/>
          </a:xfrm>
          <a:prstGeom prst="borderCallout1">
            <a:avLst>
              <a:gd name="adj1" fmla="val 99678"/>
              <a:gd name="adj2" fmla="val 37"/>
              <a:gd name="adj3" fmla="val 99958"/>
              <a:gd name="adj4" fmla="val 35751"/>
            </a:avLst>
          </a:prstGeom>
          <a:solidFill>
            <a:srgbClr val="E7E6E6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2 month process in 2 weeks</a:t>
            </a:r>
          </a:p>
        </p:txBody>
      </p:sp>
      <p:sp>
        <p:nvSpPr>
          <p:cNvPr id="3" name="Rectangle 2"/>
          <p:cNvSpPr/>
          <p:nvPr/>
        </p:nvSpPr>
        <p:spPr>
          <a:xfrm>
            <a:off x="3715613" y="2660013"/>
            <a:ext cx="16952771" cy="11055987"/>
          </a:xfrm>
          <a:prstGeom prst="rect">
            <a:avLst/>
          </a:prstGeom>
          <a:solidFill>
            <a:srgbClr val="1F4E79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result for excel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611" y="6034529"/>
            <a:ext cx="3617458" cy="35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935650" y="7049915"/>
            <a:ext cx="4536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Amanda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1839" t="15058" r="21520" b="14216"/>
          <a:stretch/>
        </p:blipFill>
        <p:spPr>
          <a:xfrm>
            <a:off x="10485258" y="6034529"/>
            <a:ext cx="2841287" cy="3547872"/>
          </a:xfrm>
          <a:prstGeom prst="rect">
            <a:avLst/>
          </a:prstGeom>
        </p:spPr>
      </p:pic>
      <p:sp>
        <p:nvSpPr>
          <p:cNvPr id="12" name="Callout: Line 11"/>
          <p:cNvSpPr/>
          <p:nvPr/>
        </p:nvSpPr>
        <p:spPr>
          <a:xfrm>
            <a:off x="6092537" y="5336756"/>
            <a:ext cx="12198927" cy="4920377"/>
          </a:xfrm>
          <a:prstGeom prst="borderCallout1">
            <a:avLst>
              <a:gd name="adj1" fmla="val 99678"/>
              <a:gd name="adj2" fmla="val 37"/>
              <a:gd name="adj3" fmla="val 99958"/>
              <a:gd name="adj4" fmla="val 35751"/>
            </a:avLst>
          </a:prstGeom>
          <a:solidFill>
            <a:srgbClr val="E7E6E6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The data is consistent with itself</a:t>
            </a:r>
          </a:p>
        </p:txBody>
      </p:sp>
    </p:spTree>
    <p:extLst>
      <p:ext uri="{BB962C8B-B14F-4D97-AF65-F5344CB8AC3E}">
        <p14:creationId xmlns:p14="http://schemas.microsoft.com/office/powerpoint/2010/main" val="152309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 startAt="2"/>
            </a:pPr>
            <a:r>
              <a:rPr lang="en-US" dirty="0">
                <a:solidFill>
                  <a:schemeClr val="bg1"/>
                </a:solidFill>
              </a:rPr>
              <a:t>Rapid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47657" y="4023360"/>
            <a:ext cx="4735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Ho Nguyen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85520" y="4028718"/>
            <a:ext cx="4735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Jose Joseph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47657" y="7731315"/>
            <a:ext cx="12252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7200" dirty="0">
                <a:solidFill>
                  <a:schemeClr val="bg1"/>
                </a:solidFill>
              </a:rPr>
              <a:t>Daily feedback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7200" dirty="0">
                <a:solidFill>
                  <a:schemeClr val="bg1"/>
                </a:solidFill>
              </a:rPr>
              <a:t>Got into the weeds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7200" dirty="0">
                <a:solidFill>
                  <a:schemeClr val="bg1"/>
                </a:solidFill>
              </a:rPr>
              <a:t>Met in person</a:t>
            </a:r>
          </a:p>
        </p:txBody>
      </p:sp>
    </p:spTree>
    <p:extLst>
      <p:ext uri="{BB962C8B-B14F-4D97-AF65-F5344CB8AC3E}">
        <p14:creationId xmlns:p14="http://schemas.microsoft.com/office/powerpoint/2010/main" val="371495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Political will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>
                <a:solidFill>
                  <a:schemeClr val="bg1"/>
                </a:solidFill>
              </a:rPr>
              <a:t>Clear Goal</a:t>
            </a:r>
          </a:p>
          <a:p>
            <a:pPr marL="1143000" indent="-1143000">
              <a:buFont typeface="+mj-lt"/>
              <a:buAutoNum type="arabicPeriod"/>
            </a:pPr>
            <a:endParaRPr lang="en-US" sz="6000" dirty="0">
              <a:solidFill>
                <a:schemeClr val="bg1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6000" dirty="0">
                <a:solidFill>
                  <a:schemeClr val="bg1"/>
                </a:solidFill>
              </a:rPr>
              <a:t>Trust in sharing data</a:t>
            </a:r>
          </a:p>
          <a:p>
            <a:pPr marL="1143000" indent="-1143000">
              <a:buFont typeface="+mj-lt"/>
              <a:buAutoNum type="arabicPeriod"/>
            </a:pPr>
            <a:endParaRPr lang="en-US" sz="6000" dirty="0">
              <a:solidFill>
                <a:schemeClr val="bg1"/>
              </a:solidFill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6000" dirty="0">
                <a:solidFill>
                  <a:schemeClr val="bg1"/>
                </a:solidFill>
              </a:rPr>
              <a:t>Release as much public as possible</a:t>
            </a:r>
          </a:p>
          <a:p>
            <a:pPr marL="1143000" indent="-1143000">
              <a:buFont typeface="+mj-lt"/>
              <a:buAutoNum type="arabicPeriod"/>
            </a:pP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Political 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05" y="3134797"/>
            <a:ext cx="13145589" cy="105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45A3-2C51-43E8-A375-92FF23CB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CEVP – Centralized Emergency Vehicle Pre-emption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9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20329" y="5926976"/>
            <a:ext cx="131433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Data Driven San José</a:t>
            </a:r>
          </a:p>
        </p:txBody>
      </p:sp>
    </p:spTree>
    <p:extLst>
      <p:ext uri="{BB962C8B-B14F-4D97-AF65-F5344CB8AC3E}">
        <p14:creationId xmlns:p14="http://schemas.microsoft.com/office/powerpoint/2010/main" val="20840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24450" y="5926976"/>
            <a:ext cx="1933510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Gehami@alumni.Stanford.edu</a:t>
            </a:r>
          </a:p>
        </p:txBody>
      </p:sp>
    </p:spTree>
    <p:extLst>
      <p:ext uri="{BB962C8B-B14F-4D97-AF65-F5344CB8AC3E}">
        <p14:creationId xmlns:p14="http://schemas.microsoft.com/office/powerpoint/2010/main" val="30269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57" y="0"/>
            <a:ext cx="18824713" cy="13715999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3497339" y="4571999"/>
            <a:ext cx="2902226" cy="2922105"/>
          </a:xfrm>
          <a:prstGeom prst="ellipse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8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122" t="10243" r="14194" b="14032"/>
          <a:stretch/>
        </p:blipFill>
        <p:spPr>
          <a:xfrm>
            <a:off x="0" y="228600"/>
            <a:ext cx="24384001" cy="13258800"/>
          </a:xfrm>
          <a:prstGeom prst="rect">
            <a:avLst/>
          </a:prstGeom>
        </p:spPr>
      </p:pic>
      <p:sp>
        <p:nvSpPr>
          <p:cNvPr id="8" name="Freeform: Shape 7"/>
          <p:cNvSpPr/>
          <p:nvPr/>
        </p:nvSpPr>
        <p:spPr>
          <a:xfrm>
            <a:off x="4750904" y="5943600"/>
            <a:ext cx="5744818" cy="6858000"/>
          </a:xfrm>
          <a:custGeom>
            <a:avLst/>
            <a:gdLst>
              <a:gd name="connsiteX0" fmla="*/ 0 w 5744818"/>
              <a:gd name="connsiteY0" fmla="*/ 0 h 6858000"/>
              <a:gd name="connsiteX1" fmla="*/ 1789044 w 5744818"/>
              <a:gd name="connsiteY1" fmla="*/ 1292087 h 6858000"/>
              <a:gd name="connsiteX2" fmla="*/ 2385392 w 5744818"/>
              <a:gd name="connsiteY2" fmla="*/ 536713 h 6858000"/>
              <a:gd name="connsiteX3" fmla="*/ 2882348 w 5744818"/>
              <a:gd name="connsiteY3" fmla="*/ 1172817 h 6858000"/>
              <a:gd name="connsiteX4" fmla="*/ 4214192 w 5744818"/>
              <a:gd name="connsiteY4" fmla="*/ 655983 h 6858000"/>
              <a:gd name="connsiteX5" fmla="*/ 4412974 w 5744818"/>
              <a:gd name="connsiteY5" fmla="*/ 2286000 h 6858000"/>
              <a:gd name="connsiteX6" fmla="*/ 4611757 w 5744818"/>
              <a:gd name="connsiteY6" fmla="*/ 2961861 h 6858000"/>
              <a:gd name="connsiteX7" fmla="*/ 5744818 w 5744818"/>
              <a:gd name="connsiteY7" fmla="*/ 4432852 h 6858000"/>
              <a:gd name="connsiteX8" fmla="*/ 4929809 w 5744818"/>
              <a:gd name="connsiteY8" fmla="*/ 6659217 h 6858000"/>
              <a:gd name="connsiteX9" fmla="*/ 3896139 w 5744818"/>
              <a:gd name="connsiteY9" fmla="*/ 6858000 h 6858000"/>
              <a:gd name="connsiteX10" fmla="*/ 3061253 w 5744818"/>
              <a:gd name="connsiteY10" fmla="*/ 6082748 h 6858000"/>
              <a:gd name="connsiteX11" fmla="*/ 2286000 w 5744818"/>
              <a:gd name="connsiteY11" fmla="*/ 6202017 h 6858000"/>
              <a:gd name="connsiteX12" fmla="*/ 1133061 w 5744818"/>
              <a:gd name="connsiteY12" fmla="*/ 4691270 h 6858000"/>
              <a:gd name="connsiteX13" fmla="*/ 715618 w 5744818"/>
              <a:gd name="connsiteY13" fmla="*/ 3279913 h 6858000"/>
              <a:gd name="connsiteX14" fmla="*/ 0 w 5744818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44818" h="6858000">
                <a:moveTo>
                  <a:pt x="0" y="0"/>
                </a:moveTo>
                <a:lnTo>
                  <a:pt x="1789044" y="1292087"/>
                </a:lnTo>
                <a:lnTo>
                  <a:pt x="2385392" y="536713"/>
                </a:lnTo>
                <a:lnTo>
                  <a:pt x="2882348" y="1172817"/>
                </a:lnTo>
                <a:lnTo>
                  <a:pt x="4214192" y="655983"/>
                </a:lnTo>
                <a:lnTo>
                  <a:pt x="4412974" y="2286000"/>
                </a:lnTo>
                <a:lnTo>
                  <a:pt x="4611757" y="2961861"/>
                </a:lnTo>
                <a:lnTo>
                  <a:pt x="5744818" y="4432852"/>
                </a:lnTo>
                <a:lnTo>
                  <a:pt x="4929809" y="6659217"/>
                </a:lnTo>
                <a:lnTo>
                  <a:pt x="3896139" y="6858000"/>
                </a:lnTo>
                <a:lnTo>
                  <a:pt x="3061253" y="6082748"/>
                </a:lnTo>
                <a:lnTo>
                  <a:pt x="2286000" y="6202017"/>
                </a:lnTo>
                <a:lnTo>
                  <a:pt x="1133061" y="4691270"/>
                </a:lnTo>
                <a:lnTo>
                  <a:pt x="715618" y="32799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/>
          <p:cNvSpPr/>
          <p:nvPr/>
        </p:nvSpPr>
        <p:spPr>
          <a:xfrm>
            <a:off x="8686800" y="258417"/>
            <a:ext cx="9104243" cy="10455966"/>
          </a:xfrm>
          <a:custGeom>
            <a:avLst/>
            <a:gdLst>
              <a:gd name="connsiteX0" fmla="*/ 2007704 w 9104243"/>
              <a:gd name="connsiteY0" fmla="*/ 298174 h 10455966"/>
              <a:gd name="connsiteX1" fmla="*/ 3319670 w 9104243"/>
              <a:gd name="connsiteY1" fmla="*/ 0 h 10455966"/>
              <a:gd name="connsiteX2" fmla="*/ 5645426 w 9104243"/>
              <a:gd name="connsiteY2" fmla="*/ 1590261 h 10455966"/>
              <a:gd name="connsiteX3" fmla="*/ 5903843 w 9104243"/>
              <a:gd name="connsiteY3" fmla="*/ 1967948 h 10455966"/>
              <a:gd name="connsiteX4" fmla="*/ 6003235 w 9104243"/>
              <a:gd name="connsiteY4" fmla="*/ 3299792 h 10455966"/>
              <a:gd name="connsiteX5" fmla="*/ 7255565 w 9104243"/>
              <a:gd name="connsiteY5" fmla="*/ 2425148 h 10455966"/>
              <a:gd name="connsiteX6" fmla="*/ 6460435 w 9104243"/>
              <a:gd name="connsiteY6" fmla="*/ 4850296 h 10455966"/>
              <a:gd name="connsiteX7" fmla="*/ 9104243 w 9104243"/>
              <a:gd name="connsiteY7" fmla="*/ 6301409 h 10455966"/>
              <a:gd name="connsiteX8" fmla="*/ 7434470 w 9104243"/>
              <a:gd name="connsiteY8" fmla="*/ 7275444 h 10455966"/>
              <a:gd name="connsiteX9" fmla="*/ 7812157 w 9104243"/>
              <a:gd name="connsiteY9" fmla="*/ 10455966 h 10455966"/>
              <a:gd name="connsiteX10" fmla="*/ 6202017 w 9104243"/>
              <a:gd name="connsiteY10" fmla="*/ 8905461 h 10455966"/>
              <a:gd name="connsiteX11" fmla="*/ 4353339 w 9104243"/>
              <a:gd name="connsiteY11" fmla="*/ 9919253 h 10455966"/>
              <a:gd name="connsiteX12" fmla="*/ 3975652 w 9104243"/>
              <a:gd name="connsiteY12" fmla="*/ 9581322 h 10455966"/>
              <a:gd name="connsiteX13" fmla="*/ 3776870 w 9104243"/>
              <a:gd name="connsiteY13" fmla="*/ 8169966 h 10455966"/>
              <a:gd name="connsiteX14" fmla="*/ 2325757 w 9104243"/>
              <a:gd name="connsiteY14" fmla="*/ 6261653 h 10455966"/>
              <a:gd name="connsiteX15" fmla="*/ 2981739 w 9104243"/>
              <a:gd name="connsiteY15" fmla="*/ 4711148 h 10455966"/>
              <a:gd name="connsiteX16" fmla="*/ 0 w 9104243"/>
              <a:gd name="connsiteY16" fmla="*/ 2067340 h 10455966"/>
              <a:gd name="connsiteX17" fmla="*/ 2007704 w 9104243"/>
              <a:gd name="connsiteY17" fmla="*/ 298174 h 1045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04243" h="10455966">
                <a:moveTo>
                  <a:pt x="2007704" y="298174"/>
                </a:moveTo>
                <a:lnTo>
                  <a:pt x="3319670" y="0"/>
                </a:lnTo>
                <a:lnTo>
                  <a:pt x="5645426" y="1590261"/>
                </a:lnTo>
                <a:lnTo>
                  <a:pt x="5903843" y="1967948"/>
                </a:lnTo>
                <a:lnTo>
                  <a:pt x="6003235" y="3299792"/>
                </a:lnTo>
                <a:lnTo>
                  <a:pt x="7255565" y="2425148"/>
                </a:lnTo>
                <a:lnTo>
                  <a:pt x="6460435" y="4850296"/>
                </a:lnTo>
                <a:lnTo>
                  <a:pt x="9104243" y="6301409"/>
                </a:lnTo>
                <a:lnTo>
                  <a:pt x="7434470" y="7275444"/>
                </a:lnTo>
                <a:lnTo>
                  <a:pt x="7812157" y="10455966"/>
                </a:lnTo>
                <a:lnTo>
                  <a:pt x="6202017" y="8905461"/>
                </a:lnTo>
                <a:lnTo>
                  <a:pt x="4353339" y="9919253"/>
                </a:lnTo>
                <a:lnTo>
                  <a:pt x="3975652" y="9581322"/>
                </a:lnTo>
                <a:lnTo>
                  <a:pt x="3776870" y="8169966"/>
                </a:lnTo>
                <a:lnTo>
                  <a:pt x="2325757" y="6261653"/>
                </a:lnTo>
                <a:lnTo>
                  <a:pt x="2981739" y="4711148"/>
                </a:lnTo>
                <a:lnTo>
                  <a:pt x="0" y="2067340"/>
                </a:lnTo>
                <a:lnTo>
                  <a:pt x="2007704" y="298174"/>
                </a:lnTo>
                <a:close/>
              </a:path>
            </a:pathLst>
          </a:custGeom>
          <a:solidFill>
            <a:schemeClr val="accent2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llout: Bent Line 2"/>
          <p:cNvSpPr/>
          <p:nvPr/>
        </p:nvSpPr>
        <p:spPr>
          <a:xfrm>
            <a:off x="18034789" y="2609618"/>
            <a:ext cx="4293704" cy="287678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8121"/>
              <a:gd name="adj6" fmla="val -86989"/>
            </a:avLst>
          </a:prstGeom>
          <a:solidFill>
            <a:schemeClr val="accent2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Station 21 – White &amp; Cunningham</a:t>
            </a:r>
          </a:p>
        </p:txBody>
      </p:sp>
      <p:sp>
        <p:nvSpPr>
          <p:cNvPr id="11" name="Callout: Bent Line 10"/>
          <p:cNvSpPr/>
          <p:nvPr/>
        </p:nvSpPr>
        <p:spPr>
          <a:xfrm>
            <a:off x="228600" y="7837601"/>
            <a:ext cx="4293704" cy="2876782"/>
          </a:xfrm>
          <a:prstGeom prst="borderCallout2">
            <a:avLst>
              <a:gd name="adj1" fmla="val 16677"/>
              <a:gd name="adj2" fmla="val 103241"/>
              <a:gd name="adj3" fmla="val 16677"/>
              <a:gd name="adj4" fmla="val 116666"/>
              <a:gd name="adj5" fmla="val 67816"/>
              <a:gd name="adj6" fmla="val 169008"/>
            </a:avLst>
          </a:prstGeom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Station 16 – King &amp; Cunningham</a:t>
            </a:r>
          </a:p>
        </p:txBody>
      </p:sp>
    </p:spTree>
    <p:extLst>
      <p:ext uri="{BB962C8B-B14F-4D97-AF65-F5344CB8AC3E}">
        <p14:creationId xmlns:p14="http://schemas.microsoft.com/office/powerpoint/2010/main" val="109261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00" y="0"/>
            <a:ext cx="20950401" cy="13716000"/>
          </a:xfrm>
          <a:prstGeom prst="rect">
            <a:avLst/>
          </a:prstGeom>
        </p:spPr>
      </p:pic>
      <p:sp>
        <p:nvSpPr>
          <p:cNvPr id="5" name="Freeform: Shape 4"/>
          <p:cNvSpPr/>
          <p:nvPr/>
        </p:nvSpPr>
        <p:spPr>
          <a:xfrm>
            <a:off x="6758609" y="1331843"/>
            <a:ext cx="6361043" cy="6162261"/>
          </a:xfrm>
          <a:custGeom>
            <a:avLst/>
            <a:gdLst>
              <a:gd name="connsiteX0" fmla="*/ 1311965 w 6361043"/>
              <a:gd name="connsiteY0" fmla="*/ 4969566 h 6162261"/>
              <a:gd name="connsiteX1" fmla="*/ 0 w 6361043"/>
              <a:gd name="connsiteY1" fmla="*/ 2961861 h 6162261"/>
              <a:gd name="connsiteX2" fmla="*/ 1073426 w 6361043"/>
              <a:gd name="connsiteY2" fmla="*/ 417444 h 6162261"/>
              <a:gd name="connsiteX3" fmla="*/ 2504661 w 6361043"/>
              <a:gd name="connsiteY3" fmla="*/ 0 h 6162261"/>
              <a:gd name="connsiteX4" fmla="*/ 3955774 w 6361043"/>
              <a:gd name="connsiteY4" fmla="*/ 1292087 h 6162261"/>
              <a:gd name="connsiteX5" fmla="*/ 5049078 w 6361043"/>
              <a:gd name="connsiteY5" fmla="*/ 2126974 h 6162261"/>
              <a:gd name="connsiteX6" fmla="*/ 5585791 w 6361043"/>
              <a:gd name="connsiteY6" fmla="*/ 3279914 h 6162261"/>
              <a:gd name="connsiteX7" fmla="*/ 6361043 w 6361043"/>
              <a:gd name="connsiteY7" fmla="*/ 4552122 h 6162261"/>
              <a:gd name="connsiteX8" fmla="*/ 5287617 w 6361043"/>
              <a:gd name="connsiteY8" fmla="*/ 6162261 h 6162261"/>
              <a:gd name="connsiteX9" fmla="*/ 1311965 w 6361043"/>
              <a:gd name="connsiteY9" fmla="*/ 4969566 h 616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61043" h="6162261">
                <a:moveTo>
                  <a:pt x="1311965" y="4969566"/>
                </a:moveTo>
                <a:lnTo>
                  <a:pt x="0" y="2961861"/>
                </a:lnTo>
                <a:lnTo>
                  <a:pt x="1073426" y="417444"/>
                </a:lnTo>
                <a:lnTo>
                  <a:pt x="2504661" y="0"/>
                </a:lnTo>
                <a:lnTo>
                  <a:pt x="3955774" y="1292087"/>
                </a:lnTo>
                <a:lnTo>
                  <a:pt x="5049078" y="2126974"/>
                </a:lnTo>
                <a:lnTo>
                  <a:pt x="5585791" y="3279914"/>
                </a:lnTo>
                <a:lnTo>
                  <a:pt x="6361043" y="4552122"/>
                </a:lnTo>
                <a:lnTo>
                  <a:pt x="5287617" y="6162261"/>
                </a:lnTo>
                <a:lnTo>
                  <a:pt x="1311965" y="4969566"/>
                </a:lnTo>
                <a:close/>
              </a:path>
            </a:pathLst>
          </a:cu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11410122" y="1411357"/>
            <a:ext cx="6539948" cy="3737113"/>
          </a:xfrm>
          <a:custGeom>
            <a:avLst/>
            <a:gdLst>
              <a:gd name="connsiteX0" fmla="*/ 1013791 w 6539948"/>
              <a:gd name="connsiteY0" fmla="*/ 3558208 h 3737113"/>
              <a:gd name="connsiteX1" fmla="*/ 1292087 w 6539948"/>
              <a:gd name="connsiteY1" fmla="*/ 1987826 h 3737113"/>
              <a:gd name="connsiteX2" fmla="*/ 0 w 6539948"/>
              <a:gd name="connsiteY2" fmla="*/ 218660 h 3737113"/>
              <a:gd name="connsiteX3" fmla="*/ 2782956 w 6539948"/>
              <a:gd name="connsiteY3" fmla="*/ 0 h 3737113"/>
              <a:gd name="connsiteX4" fmla="*/ 3438939 w 6539948"/>
              <a:gd name="connsiteY4" fmla="*/ 377686 h 3737113"/>
              <a:gd name="connsiteX5" fmla="*/ 3995530 w 6539948"/>
              <a:gd name="connsiteY5" fmla="*/ 119269 h 3737113"/>
              <a:gd name="connsiteX6" fmla="*/ 4353339 w 6539948"/>
              <a:gd name="connsiteY6" fmla="*/ 576469 h 3737113"/>
              <a:gd name="connsiteX7" fmla="*/ 5327374 w 6539948"/>
              <a:gd name="connsiteY7" fmla="*/ 457200 h 3737113"/>
              <a:gd name="connsiteX8" fmla="*/ 6281530 w 6539948"/>
              <a:gd name="connsiteY8" fmla="*/ 556591 h 3737113"/>
              <a:gd name="connsiteX9" fmla="*/ 6539948 w 6539948"/>
              <a:gd name="connsiteY9" fmla="*/ 1431234 h 3737113"/>
              <a:gd name="connsiteX10" fmla="*/ 6221895 w 6539948"/>
              <a:gd name="connsiteY10" fmla="*/ 1848678 h 3737113"/>
              <a:gd name="connsiteX11" fmla="*/ 5227982 w 6539948"/>
              <a:gd name="connsiteY11" fmla="*/ 2604052 h 3737113"/>
              <a:gd name="connsiteX12" fmla="*/ 5983356 w 6539948"/>
              <a:gd name="connsiteY12" fmla="*/ 3220278 h 3737113"/>
              <a:gd name="connsiteX13" fmla="*/ 5168348 w 6539948"/>
              <a:gd name="connsiteY13" fmla="*/ 3677478 h 3737113"/>
              <a:gd name="connsiteX14" fmla="*/ 4253948 w 6539948"/>
              <a:gd name="connsiteY14" fmla="*/ 3737113 h 3737113"/>
              <a:gd name="connsiteX15" fmla="*/ 3836504 w 6539948"/>
              <a:gd name="connsiteY15" fmla="*/ 3260034 h 3737113"/>
              <a:gd name="connsiteX16" fmla="*/ 3160643 w 6539948"/>
              <a:gd name="connsiteY16" fmla="*/ 3339547 h 3737113"/>
              <a:gd name="connsiteX17" fmla="*/ 1630017 w 6539948"/>
              <a:gd name="connsiteY17" fmla="*/ 3717234 h 3737113"/>
              <a:gd name="connsiteX18" fmla="*/ 1013791 w 6539948"/>
              <a:gd name="connsiteY18" fmla="*/ 3558208 h 3737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39948" h="3737113">
                <a:moveTo>
                  <a:pt x="1013791" y="3558208"/>
                </a:moveTo>
                <a:lnTo>
                  <a:pt x="1292087" y="1987826"/>
                </a:lnTo>
                <a:lnTo>
                  <a:pt x="0" y="218660"/>
                </a:lnTo>
                <a:lnTo>
                  <a:pt x="2782956" y="0"/>
                </a:lnTo>
                <a:lnTo>
                  <a:pt x="3438939" y="377686"/>
                </a:lnTo>
                <a:lnTo>
                  <a:pt x="3995530" y="119269"/>
                </a:lnTo>
                <a:lnTo>
                  <a:pt x="4353339" y="576469"/>
                </a:lnTo>
                <a:lnTo>
                  <a:pt x="5327374" y="457200"/>
                </a:lnTo>
                <a:lnTo>
                  <a:pt x="6281530" y="556591"/>
                </a:lnTo>
                <a:lnTo>
                  <a:pt x="6539948" y="1431234"/>
                </a:lnTo>
                <a:lnTo>
                  <a:pt x="6221895" y="1848678"/>
                </a:lnTo>
                <a:lnTo>
                  <a:pt x="5227982" y="2604052"/>
                </a:lnTo>
                <a:lnTo>
                  <a:pt x="5983356" y="3220278"/>
                </a:lnTo>
                <a:lnTo>
                  <a:pt x="5168348" y="3677478"/>
                </a:lnTo>
                <a:lnTo>
                  <a:pt x="4253948" y="3737113"/>
                </a:lnTo>
                <a:lnTo>
                  <a:pt x="3836504" y="3260034"/>
                </a:lnTo>
                <a:lnTo>
                  <a:pt x="3160643" y="3339547"/>
                </a:lnTo>
                <a:lnTo>
                  <a:pt x="1630017" y="3717234"/>
                </a:lnTo>
                <a:lnTo>
                  <a:pt x="1013791" y="3558208"/>
                </a:lnTo>
                <a:close/>
              </a:path>
            </a:pathLst>
          </a:custGeom>
          <a:solidFill>
            <a:schemeClr val="accent2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45A3-2C51-43E8-A375-92FF23CB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CEVP – Centralized Emergency Vehicle Pre-emption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67" b="83519" l="10000" r="90000"/>
                    </a14:imgEffect>
                  </a14:imgLayer>
                </a14:imgProps>
              </a:ext>
            </a:extLst>
          </a:blip>
          <a:srcRect l="9809" t="9845" r="9660" b="16639"/>
          <a:stretch/>
        </p:blipFill>
        <p:spPr>
          <a:xfrm>
            <a:off x="7172092" y="3097893"/>
            <a:ext cx="10039815" cy="989829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579825" y="7131696"/>
            <a:ext cx="1660603" cy="166060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61697" y="5117574"/>
            <a:ext cx="1660603" cy="1660603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361697" y="8792299"/>
            <a:ext cx="1660603" cy="1660603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57973" y="7131695"/>
            <a:ext cx="1660603" cy="166060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45A3-2C51-43E8-A375-92FF23CB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CEVP – Centralized Emergency Vehicle Pre-emption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67" b="83519" l="10000" r="90000"/>
                    </a14:imgEffect>
                  </a14:imgLayer>
                </a14:imgProps>
              </a:ext>
            </a:extLst>
          </a:blip>
          <a:srcRect l="9809" t="9845" r="9660" b="16639"/>
          <a:stretch/>
        </p:blipFill>
        <p:spPr>
          <a:xfrm>
            <a:off x="7172092" y="3097893"/>
            <a:ext cx="10039815" cy="989829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579825" y="7131696"/>
            <a:ext cx="1660603" cy="166060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61697" y="5117574"/>
            <a:ext cx="1660603" cy="1660603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361697" y="8792299"/>
            <a:ext cx="1660603" cy="1660603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57973" y="7131695"/>
            <a:ext cx="1660603" cy="166060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8673" y="6265769"/>
            <a:ext cx="3800708" cy="380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45A3-2C51-43E8-A375-92FF23CB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CEVP – Centralized Emergency Vehicle Pre-emption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67" b="83519" l="10000" r="90000"/>
                    </a14:imgEffect>
                  </a14:imgLayer>
                </a14:imgProps>
              </a:ext>
            </a:extLst>
          </a:blip>
          <a:srcRect l="9809" t="9845" r="9660" b="16639"/>
          <a:stretch/>
        </p:blipFill>
        <p:spPr>
          <a:xfrm>
            <a:off x="7172092" y="3097893"/>
            <a:ext cx="10039815" cy="9898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8673" y="6265769"/>
            <a:ext cx="3800708" cy="380070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579825" y="7131696"/>
            <a:ext cx="1660603" cy="1660603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61697" y="5117574"/>
            <a:ext cx="1660603" cy="166060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361697" y="8792299"/>
            <a:ext cx="1660603" cy="166060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57973" y="7131695"/>
            <a:ext cx="1660603" cy="1660603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0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45A3-2C51-43E8-A375-92FF23CB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CEVP – Centralized Emergency Vehicle Pre-emption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67" b="83519" l="10000" r="90000"/>
                    </a14:imgEffect>
                  </a14:imgLayer>
                </a14:imgProps>
              </a:ext>
            </a:extLst>
          </a:blip>
          <a:srcRect l="9809" t="9845" r="9660" b="16639"/>
          <a:stretch/>
        </p:blipFill>
        <p:spPr>
          <a:xfrm>
            <a:off x="7172092" y="3097893"/>
            <a:ext cx="10039815" cy="989829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579825" y="7131696"/>
            <a:ext cx="1660603" cy="1660603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61697" y="5117574"/>
            <a:ext cx="1660603" cy="166060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361697" y="8792299"/>
            <a:ext cx="1660603" cy="166060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157973" y="7131695"/>
            <a:ext cx="1660603" cy="1660603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82319" y="6265769"/>
            <a:ext cx="3800708" cy="380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/>
          </p:cNvPr>
          <p:cNvSpPr txBox="1">
            <a:spLocks/>
          </p:cNvSpPr>
          <p:nvPr/>
        </p:nvSpPr>
        <p:spPr>
          <a:xfrm>
            <a:off x="1676400" y="5532437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/>
              <a:t>Does CEVP actually reduce Fire’s travel time?</a:t>
            </a:r>
          </a:p>
        </p:txBody>
      </p:sp>
      <p:sp>
        <p:nvSpPr>
          <p:cNvPr id="6" name="Title 1">
            <a:extLst/>
          </p:cNvPr>
          <p:cNvSpPr txBox="1">
            <a:spLocks/>
          </p:cNvSpPr>
          <p:nvPr/>
        </p:nvSpPr>
        <p:spPr>
          <a:xfrm>
            <a:off x="1676400" y="7797006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/>
              <a:t>By how much?</a:t>
            </a:r>
          </a:p>
        </p:txBody>
      </p:sp>
    </p:spTree>
    <p:extLst>
      <p:ext uri="{BB962C8B-B14F-4D97-AF65-F5344CB8AC3E}">
        <p14:creationId xmlns:p14="http://schemas.microsoft.com/office/powerpoint/2010/main" val="152244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Freeform: Shape 6">
            <a:extLst/>
          </p:cNvPr>
          <p:cNvSpPr/>
          <p:nvPr/>
        </p:nvSpPr>
        <p:spPr>
          <a:xfrm>
            <a:off x="1404958" y="5613342"/>
            <a:ext cx="4148860" cy="2489316"/>
          </a:xfrm>
          <a:custGeom>
            <a:avLst/>
            <a:gdLst>
              <a:gd name="connsiteX0" fmla="*/ 0 w 2074430"/>
              <a:gd name="connsiteY0" fmla="*/ 124466 h 1244658"/>
              <a:gd name="connsiteX1" fmla="*/ 124466 w 2074430"/>
              <a:gd name="connsiteY1" fmla="*/ 0 h 1244658"/>
              <a:gd name="connsiteX2" fmla="*/ 1949964 w 2074430"/>
              <a:gd name="connsiteY2" fmla="*/ 0 h 1244658"/>
              <a:gd name="connsiteX3" fmla="*/ 2074430 w 2074430"/>
              <a:gd name="connsiteY3" fmla="*/ 124466 h 1244658"/>
              <a:gd name="connsiteX4" fmla="*/ 2074430 w 2074430"/>
              <a:gd name="connsiteY4" fmla="*/ 1120192 h 1244658"/>
              <a:gd name="connsiteX5" fmla="*/ 1949964 w 2074430"/>
              <a:gd name="connsiteY5" fmla="*/ 1244658 h 1244658"/>
              <a:gd name="connsiteX6" fmla="*/ 124466 w 2074430"/>
              <a:gd name="connsiteY6" fmla="*/ 1244658 h 1244658"/>
              <a:gd name="connsiteX7" fmla="*/ 0 w 2074430"/>
              <a:gd name="connsiteY7" fmla="*/ 1120192 h 1244658"/>
              <a:gd name="connsiteX8" fmla="*/ 0 w 2074430"/>
              <a:gd name="connsiteY8" fmla="*/ 124466 h 124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4430" h="1244658">
                <a:moveTo>
                  <a:pt x="0" y="124466"/>
                </a:moveTo>
                <a:cubicBezTo>
                  <a:pt x="0" y="55725"/>
                  <a:pt x="55725" y="0"/>
                  <a:pt x="124466" y="0"/>
                </a:cubicBezTo>
                <a:lnTo>
                  <a:pt x="1949964" y="0"/>
                </a:lnTo>
                <a:cubicBezTo>
                  <a:pt x="2018705" y="0"/>
                  <a:pt x="2074430" y="55725"/>
                  <a:pt x="2074430" y="124466"/>
                </a:cubicBezTo>
                <a:lnTo>
                  <a:pt x="2074430" y="1120192"/>
                </a:lnTo>
                <a:cubicBezTo>
                  <a:pt x="2074430" y="1188933"/>
                  <a:pt x="2018705" y="1244658"/>
                  <a:pt x="1949964" y="1244658"/>
                </a:cubicBezTo>
                <a:lnTo>
                  <a:pt x="124466" y="1244658"/>
                </a:lnTo>
                <a:cubicBezTo>
                  <a:pt x="55725" y="1244658"/>
                  <a:pt x="0" y="1188933"/>
                  <a:pt x="0" y="1120192"/>
                </a:cubicBezTo>
                <a:lnTo>
                  <a:pt x="0" y="12446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750" tIns="316750" rIns="316750" bIns="316750" numCol="1" spcCol="1270" anchor="ctr" anchorCtr="0">
            <a:noAutofit/>
          </a:bodyPr>
          <a:lstStyle/>
          <a:p>
            <a:pPr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400" dirty="0"/>
              <a:t>Define Question</a:t>
            </a:r>
          </a:p>
        </p:txBody>
      </p:sp>
      <p:sp>
        <p:nvSpPr>
          <p:cNvPr id="8" name="Freeform: Shape 7">
            <a:extLst/>
          </p:cNvPr>
          <p:cNvSpPr/>
          <p:nvPr/>
        </p:nvSpPr>
        <p:spPr>
          <a:xfrm>
            <a:off x="5968707" y="6343542"/>
            <a:ext cx="879558" cy="1028916"/>
          </a:xfrm>
          <a:custGeom>
            <a:avLst/>
            <a:gdLst>
              <a:gd name="connsiteX0" fmla="*/ 0 w 439779"/>
              <a:gd name="connsiteY0" fmla="*/ 102892 h 514458"/>
              <a:gd name="connsiteX1" fmla="*/ 219890 w 439779"/>
              <a:gd name="connsiteY1" fmla="*/ 102892 h 514458"/>
              <a:gd name="connsiteX2" fmla="*/ 219890 w 439779"/>
              <a:gd name="connsiteY2" fmla="*/ 0 h 514458"/>
              <a:gd name="connsiteX3" fmla="*/ 439779 w 439779"/>
              <a:gd name="connsiteY3" fmla="*/ 257229 h 514458"/>
              <a:gd name="connsiteX4" fmla="*/ 219890 w 439779"/>
              <a:gd name="connsiteY4" fmla="*/ 514458 h 514458"/>
              <a:gd name="connsiteX5" fmla="*/ 219890 w 439779"/>
              <a:gd name="connsiteY5" fmla="*/ 411566 h 514458"/>
              <a:gd name="connsiteX6" fmla="*/ 0 w 439779"/>
              <a:gd name="connsiteY6" fmla="*/ 411566 h 514458"/>
              <a:gd name="connsiteX7" fmla="*/ 0 w 439779"/>
              <a:gd name="connsiteY7" fmla="*/ 102892 h 51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779" h="514458">
                <a:moveTo>
                  <a:pt x="0" y="102892"/>
                </a:moveTo>
                <a:lnTo>
                  <a:pt x="219890" y="102892"/>
                </a:lnTo>
                <a:lnTo>
                  <a:pt x="219890" y="0"/>
                </a:lnTo>
                <a:lnTo>
                  <a:pt x="439779" y="257229"/>
                </a:lnTo>
                <a:lnTo>
                  <a:pt x="219890" y="514458"/>
                </a:lnTo>
                <a:lnTo>
                  <a:pt x="219890" y="411566"/>
                </a:lnTo>
                <a:lnTo>
                  <a:pt x="0" y="411566"/>
                </a:lnTo>
                <a:lnTo>
                  <a:pt x="0" y="102892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05784" rIns="263868" bIns="205784" numCol="1" spcCol="1270" anchor="ctr" anchorCtr="0">
            <a:noAutofit/>
          </a:bodyPr>
          <a:lstStyle/>
          <a:p>
            <a:pPr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000"/>
          </a:p>
        </p:txBody>
      </p:sp>
      <p:sp>
        <p:nvSpPr>
          <p:cNvPr id="9" name="Freeform: Shape 8">
            <a:extLst/>
          </p:cNvPr>
          <p:cNvSpPr/>
          <p:nvPr/>
        </p:nvSpPr>
        <p:spPr>
          <a:xfrm>
            <a:off x="7213364" y="5613342"/>
            <a:ext cx="4148860" cy="2489316"/>
          </a:xfrm>
          <a:custGeom>
            <a:avLst/>
            <a:gdLst>
              <a:gd name="connsiteX0" fmla="*/ 0 w 2074430"/>
              <a:gd name="connsiteY0" fmla="*/ 124466 h 1244658"/>
              <a:gd name="connsiteX1" fmla="*/ 124466 w 2074430"/>
              <a:gd name="connsiteY1" fmla="*/ 0 h 1244658"/>
              <a:gd name="connsiteX2" fmla="*/ 1949964 w 2074430"/>
              <a:gd name="connsiteY2" fmla="*/ 0 h 1244658"/>
              <a:gd name="connsiteX3" fmla="*/ 2074430 w 2074430"/>
              <a:gd name="connsiteY3" fmla="*/ 124466 h 1244658"/>
              <a:gd name="connsiteX4" fmla="*/ 2074430 w 2074430"/>
              <a:gd name="connsiteY4" fmla="*/ 1120192 h 1244658"/>
              <a:gd name="connsiteX5" fmla="*/ 1949964 w 2074430"/>
              <a:gd name="connsiteY5" fmla="*/ 1244658 h 1244658"/>
              <a:gd name="connsiteX6" fmla="*/ 124466 w 2074430"/>
              <a:gd name="connsiteY6" fmla="*/ 1244658 h 1244658"/>
              <a:gd name="connsiteX7" fmla="*/ 0 w 2074430"/>
              <a:gd name="connsiteY7" fmla="*/ 1120192 h 1244658"/>
              <a:gd name="connsiteX8" fmla="*/ 0 w 2074430"/>
              <a:gd name="connsiteY8" fmla="*/ 124466 h 124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4430" h="1244658">
                <a:moveTo>
                  <a:pt x="0" y="124466"/>
                </a:moveTo>
                <a:cubicBezTo>
                  <a:pt x="0" y="55725"/>
                  <a:pt x="55725" y="0"/>
                  <a:pt x="124466" y="0"/>
                </a:cubicBezTo>
                <a:lnTo>
                  <a:pt x="1949964" y="0"/>
                </a:lnTo>
                <a:cubicBezTo>
                  <a:pt x="2018705" y="0"/>
                  <a:pt x="2074430" y="55725"/>
                  <a:pt x="2074430" y="124466"/>
                </a:cubicBezTo>
                <a:lnTo>
                  <a:pt x="2074430" y="1120192"/>
                </a:lnTo>
                <a:cubicBezTo>
                  <a:pt x="2074430" y="1188933"/>
                  <a:pt x="2018705" y="1244658"/>
                  <a:pt x="1949964" y="1244658"/>
                </a:cubicBezTo>
                <a:lnTo>
                  <a:pt x="124466" y="1244658"/>
                </a:lnTo>
                <a:cubicBezTo>
                  <a:pt x="55725" y="1244658"/>
                  <a:pt x="0" y="1188933"/>
                  <a:pt x="0" y="1120192"/>
                </a:cubicBezTo>
                <a:lnTo>
                  <a:pt x="0" y="12446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750" tIns="316750" rIns="316750" bIns="316750" numCol="1" spcCol="1270" anchor="ctr" anchorCtr="0">
            <a:noAutofit/>
          </a:bodyPr>
          <a:lstStyle/>
          <a:p>
            <a:pPr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400" dirty="0"/>
              <a:t>Data</a:t>
            </a:r>
          </a:p>
        </p:txBody>
      </p:sp>
      <p:sp>
        <p:nvSpPr>
          <p:cNvPr id="10" name="Freeform: Shape 9">
            <a:extLst/>
          </p:cNvPr>
          <p:cNvSpPr/>
          <p:nvPr/>
        </p:nvSpPr>
        <p:spPr>
          <a:xfrm>
            <a:off x="11777113" y="6343542"/>
            <a:ext cx="879558" cy="1028916"/>
          </a:xfrm>
          <a:custGeom>
            <a:avLst/>
            <a:gdLst>
              <a:gd name="connsiteX0" fmla="*/ 0 w 439779"/>
              <a:gd name="connsiteY0" fmla="*/ 102892 h 514458"/>
              <a:gd name="connsiteX1" fmla="*/ 219890 w 439779"/>
              <a:gd name="connsiteY1" fmla="*/ 102892 h 514458"/>
              <a:gd name="connsiteX2" fmla="*/ 219890 w 439779"/>
              <a:gd name="connsiteY2" fmla="*/ 0 h 514458"/>
              <a:gd name="connsiteX3" fmla="*/ 439779 w 439779"/>
              <a:gd name="connsiteY3" fmla="*/ 257229 h 514458"/>
              <a:gd name="connsiteX4" fmla="*/ 219890 w 439779"/>
              <a:gd name="connsiteY4" fmla="*/ 514458 h 514458"/>
              <a:gd name="connsiteX5" fmla="*/ 219890 w 439779"/>
              <a:gd name="connsiteY5" fmla="*/ 411566 h 514458"/>
              <a:gd name="connsiteX6" fmla="*/ 0 w 439779"/>
              <a:gd name="connsiteY6" fmla="*/ 411566 h 514458"/>
              <a:gd name="connsiteX7" fmla="*/ 0 w 439779"/>
              <a:gd name="connsiteY7" fmla="*/ 102892 h 51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779" h="514458">
                <a:moveTo>
                  <a:pt x="0" y="102892"/>
                </a:moveTo>
                <a:lnTo>
                  <a:pt x="219890" y="102892"/>
                </a:lnTo>
                <a:lnTo>
                  <a:pt x="219890" y="0"/>
                </a:lnTo>
                <a:lnTo>
                  <a:pt x="439779" y="257229"/>
                </a:lnTo>
                <a:lnTo>
                  <a:pt x="219890" y="514458"/>
                </a:lnTo>
                <a:lnTo>
                  <a:pt x="219890" y="411566"/>
                </a:lnTo>
                <a:lnTo>
                  <a:pt x="0" y="411566"/>
                </a:lnTo>
                <a:lnTo>
                  <a:pt x="0" y="102892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05784" rIns="263868" bIns="205784" numCol="1" spcCol="1270" anchor="ctr" anchorCtr="0">
            <a:noAutofit/>
          </a:bodyPr>
          <a:lstStyle/>
          <a:p>
            <a:pPr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000"/>
          </a:p>
        </p:txBody>
      </p:sp>
      <p:sp>
        <p:nvSpPr>
          <p:cNvPr id="11" name="Freeform: Shape 10">
            <a:extLst/>
          </p:cNvPr>
          <p:cNvSpPr/>
          <p:nvPr/>
        </p:nvSpPr>
        <p:spPr>
          <a:xfrm>
            <a:off x="13021772" y="5613342"/>
            <a:ext cx="4148860" cy="2489316"/>
          </a:xfrm>
          <a:custGeom>
            <a:avLst/>
            <a:gdLst>
              <a:gd name="connsiteX0" fmla="*/ 0 w 2074430"/>
              <a:gd name="connsiteY0" fmla="*/ 124466 h 1244658"/>
              <a:gd name="connsiteX1" fmla="*/ 124466 w 2074430"/>
              <a:gd name="connsiteY1" fmla="*/ 0 h 1244658"/>
              <a:gd name="connsiteX2" fmla="*/ 1949964 w 2074430"/>
              <a:gd name="connsiteY2" fmla="*/ 0 h 1244658"/>
              <a:gd name="connsiteX3" fmla="*/ 2074430 w 2074430"/>
              <a:gd name="connsiteY3" fmla="*/ 124466 h 1244658"/>
              <a:gd name="connsiteX4" fmla="*/ 2074430 w 2074430"/>
              <a:gd name="connsiteY4" fmla="*/ 1120192 h 1244658"/>
              <a:gd name="connsiteX5" fmla="*/ 1949964 w 2074430"/>
              <a:gd name="connsiteY5" fmla="*/ 1244658 h 1244658"/>
              <a:gd name="connsiteX6" fmla="*/ 124466 w 2074430"/>
              <a:gd name="connsiteY6" fmla="*/ 1244658 h 1244658"/>
              <a:gd name="connsiteX7" fmla="*/ 0 w 2074430"/>
              <a:gd name="connsiteY7" fmla="*/ 1120192 h 1244658"/>
              <a:gd name="connsiteX8" fmla="*/ 0 w 2074430"/>
              <a:gd name="connsiteY8" fmla="*/ 124466 h 124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4430" h="1244658">
                <a:moveTo>
                  <a:pt x="0" y="124466"/>
                </a:moveTo>
                <a:cubicBezTo>
                  <a:pt x="0" y="55725"/>
                  <a:pt x="55725" y="0"/>
                  <a:pt x="124466" y="0"/>
                </a:cubicBezTo>
                <a:lnTo>
                  <a:pt x="1949964" y="0"/>
                </a:lnTo>
                <a:cubicBezTo>
                  <a:pt x="2018705" y="0"/>
                  <a:pt x="2074430" y="55725"/>
                  <a:pt x="2074430" y="124466"/>
                </a:cubicBezTo>
                <a:lnTo>
                  <a:pt x="2074430" y="1120192"/>
                </a:lnTo>
                <a:cubicBezTo>
                  <a:pt x="2074430" y="1188933"/>
                  <a:pt x="2018705" y="1244658"/>
                  <a:pt x="1949964" y="1244658"/>
                </a:cubicBezTo>
                <a:lnTo>
                  <a:pt x="124466" y="1244658"/>
                </a:lnTo>
                <a:cubicBezTo>
                  <a:pt x="55725" y="1244658"/>
                  <a:pt x="0" y="1188933"/>
                  <a:pt x="0" y="1120192"/>
                </a:cubicBezTo>
                <a:lnTo>
                  <a:pt x="0" y="12446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750" tIns="316750" rIns="316750" bIns="316750" numCol="1" spcCol="1270" anchor="ctr" anchorCtr="0">
            <a:noAutofit/>
          </a:bodyPr>
          <a:lstStyle/>
          <a:p>
            <a:pPr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400" dirty="0"/>
              <a:t>Analysis</a:t>
            </a:r>
          </a:p>
        </p:txBody>
      </p:sp>
      <p:sp>
        <p:nvSpPr>
          <p:cNvPr id="12" name="Freeform: Shape 11">
            <a:extLst/>
          </p:cNvPr>
          <p:cNvSpPr/>
          <p:nvPr/>
        </p:nvSpPr>
        <p:spPr>
          <a:xfrm>
            <a:off x="17585521" y="6343542"/>
            <a:ext cx="879558" cy="1028916"/>
          </a:xfrm>
          <a:custGeom>
            <a:avLst/>
            <a:gdLst>
              <a:gd name="connsiteX0" fmla="*/ 0 w 439779"/>
              <a:gd name="connsiteY0" fmla="*/ 102892 h 514458"/>
              <a:gd name="connsiteX1" fmla="*/ 219890 w 439779"/>
              <a:gd name="connsiteY1" fmla="*/ 102892 h 514458"/>
              <a:gd name="connsiteX2" fmla="*/ 219890 w 439779"/>
              <a:gd name="connsiteY2" fmla="*/ 0 h 514458"/>
              <a:gd name="connsiteX3" fmla="*/ 439779 w 439779"/>
              <a:gd name="connsiteY3" fmla="*/ 257229 h 514458"/>
              <a:gd name="connsiteX4" fmla="*/ 219890 w 439779"/>
              <a:gd name="connsiteY4" fmla="*/ 514458 h 514458"/>
              <a:gd name="connsiteX5" fmla="*/ 219890 w 439779"/>
              <a:gd name="connsiteY5" fmla="*/ 411566 h 514458"/>
              <a:gd name="connsiteX6" fmla="*/ 0 w 439779"/>
              <a:gd name="connsiteY6" fmla="*/ 411566 h 514458"/>
              <a:gd name="connsiteX7" fmla="*/ 0 w 439779"/>
              <a:gd name="connsiteY7" fmla="*/ 102892 h 51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779" h="514458">
                <a:moveTo>
                  <a:pt x="0" y="102892"/>
                </a:moveTo>
                <a:lnTo>
                  <a:pt x="219890" y="102892"/>
                </a:lnTo>
                <a:lnTo>
                  <a:pt x="219890" y="0"/>
                </a:lnTo>
                <a:lnTo>
                  <a:pt x="439779" y="257229"/>
                </a:lnTo>
                <a:lnTo>
                  <a:pt x="219890" y="514458"/>
                </a:lnTo>
                <a:lnTo>
                  <a:pt x="219890" y="411566"/>
                </a:lnTo>
                <a:lnTo>
                  <a:pt x="0" y="411566"/>
                </a:lnTo>
                <a:lnTo>
                  <a:pt x="0" y="102892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205784" rIns="263868" bIns="205784" numCol="1" spcCol="1270" anchor="ctr" anchorCtr="0">
            <a:noAutofit/>
          </a:bodyPr>
          <a:lstStyle/>
          <a:p>
            <a:pPr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000"/>
          </a:p>
        </p:txBody>
      </p:sp>
      <p:sp>
        <p:nvSpPr>
          <p:cNvPr id="13" name="Freeform: Shape 12">
            <a:extLst/>
          </p:cNvPr>
          <p:cNvSpPr/>
          <p:nvPr/>
        </p:nvSpPr>
        <p:spPr>
          <a:xfrm>
            <a:off x="18830178" y="5613342"/>
            <a:ext cx="4148860" cy="2489316"/>
          </a:xfrm>
          <a:custGeom>
            <a:avLst/>
            <a:gdLst>
              <a:gd name="connsiteX0" fmla="*/ 0 w 2074430"/>
              <a:gd name="connsiteY0" fmla="*/ 124466 h 1244658"/>
              <a:gd name="connsiteX1" fmla="*/ 124466 w 2074430"/>
              <a:gd name="connsiteY1" fmla="*/ 0 h 1244658"/>
              <a:gd name="connsiteX2" fmla="*/ 1949964 w 2074430"/>
              <a:gd name="connsiteY2" fmla="*/ 0 h 1244658"/>
              <a:gd name="connsiteX3" fmla="*/ 2074430 w 2074430"/>
              <a:gd name="connsiteY3" fmla="*/ 124466 h 1244658"/>
              <a:gd name="connsiteX4" fmla="*/ 2074430 w 2074430"/>
              <a:gd name="connsiteY4" fmla="*/ 1120192 h 1244658"/>
              <a:gd name="connsiteX5" fmla="*/ 1949964 w 2074430"/>
              <a:gd name="connsiteY5" fmla="*/ 1244658 h 1244658"/>
              <a:gd name="connsiteX6" fmla="*/ 124466 w 2074430"/>
              <a:gd name="connsiteY6" fmla="*/ 1244658 h 1244658"/>
              <a:gd name="connsiteX7" fmla="*/ 0 w 2074430"/>
              <a:gd name="connsiteY7" fmla="*/ 1120192 h 1244658"/>
              <a:gd name="connsiteX8" fmla="*/ 0 w 2074430"/>
              <a:gd name="connsiteY8" fmla="*/ 124466 h 124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4430" h="1244658">
                <a:moveTo>
                  <a:pt x="0" y="124466"/>
                </a:moveTo>
                <a:cubicBezTo>
                  <a:pt x="0" y="55725"/>
                  <a:pt x="55725" y="0"/>
                  <a:pt x="124466" y="0"/>
                </a:cubicBezTo>
                <a:lnTo>
                  <a:pt x="1949964" y="0"/>
                </a:lnTo>
                <a:cubicBezTo>
                  <a:pt x="2018705" y="0"/>
                  <a:pt x="2074430" y="55725"/>
                  <a:pt x="2074430" y="124466"/>
                </a:cubicBezTo>
                <a:lnTo>
                  <a:pt x="2074430" y="1120192"/>
                </a:lnTo>
                <a:cubicBezTo>
                  <a:pt x="2074430" y="1188933"/>
                  <a:pt x="2018705" y="1244658"/>
                  <a:pt x="1949964" y="1244658"/>
                </a:cubicBezTo>
                <a:lnTo>
                  <a:pt x="124466" y="1244658"/>
                </a:lnTo>
                <a:cubicBezTo>
                  <a:pt x="55725" y="1244658"/>
                  <a:pt x="0" y="1188933"/>
                  <a:pt x="0" y="1120192"/>
                </a:cubicBezTo>
                <a:lnTo>
                  <a:pt x="0" y="12446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750" tIns="316750" rIns="316750" bIns="316750" numCol="1" spcCol="1270" anchor="ctr" anchorCtr="0">
            <a:noAutofit/>
          </a:bodyPr>
          <a:lstStyle/>
          <a:p>
            <a:pPr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400" dirty="0"/>
              <a:t>Results</a:t>
            </a:r>
          </a:p>
        </p:txBody>
      </p:sp>
      <p:sp>
        <p:nvSpPr>
          <p:cNvPr id="14" name="Freeform: Shape 13">
            <a:extLst/>
          </p:cNvPr>
          <p:cNvSpPr/>
          <p:nvPr/>
        </p:nvSpPr>
        <p:spPr>
          <a:xfrm>
            <a:off x="1404956" y="5613342"/>
            <a:ext cx="4148860" cy="2489316"/>
          </a:xfrm>
          <a:custGeom>
            <a:avLst/>
            <a:gdLst>
              <a:gd name="connsiteX0" fmla="*/ 0 w 2074430"/>
              <a:gd name="connsiteY0" fmla="*/ 124466 h 1244658"/>
              <a:gd name="connsiteX1" fmla="*/ 124466 w 2074430"/>
              <a:gd name="connsiteY1" fmla="*/ 0 h 1244658"/>
              <a:gd name="connsiteX2" fmla="*/ 1949964 w 2074430"/>
              <a:gd name="connsiteY2" fmla="*/ 0 h 1244658"/>
              <a:gd name="connsiteX3" fmla="*/ 2074430 w 2074430"/>
              <a:gd name="connsiteY3" fmla="*/ 124466 h 1244658"/>
              <a:gd name="connsiteX4" fmla="*/ 2074430 w 2074430"/>
              <a:gd name="connsiteY4" fmla="*/ 1120192 h 1244658"/>
              <a:gd name="connsiteX5" fmla="*/ 1949964 w 2074430"/>
              <a:gd name="connsiteY5" fmla="*/ 1244658 h 1244658"/>
              <a:gd name="connsiteX6" fmla="*/ 124466 w 2074430"/>
              <a:gd name="connsiteY6" fmla="*/ 1244658 h 1244658"/>
              <a:gd name="connsiteX7" fmla="*/ 0 w 2074430"/>
              <a:gd name="connsiteY7" fmla="*/ 1120192 h 1244658"/>
              <a:gd name="connsiteX8" fmla="*/ 0 w 2074430"/>
              <a:gd name="connsiteY8" fmla="*/ 124466 h 124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4430" h="1244658">
                <a:moveTo>
                  <a:pt x="0" y="124466"/>
                </a:moveTo>
                <a:cubicBezTo>
                  <a:pt x="0" y="55725"/>
                  <a:pt x="55725" y="0"/>
                  <a:pt x="124466" y="0"/>
                </a:cubicBezTo>
                <a:lnTo>
                  <a:pt x="1949964" y="0"/>
                </a:lnTo>
                <a:cubicBezTo>
                  <a:pt x="2018705" y="0"/>
                  <a:pt x="2074430" y="55725"/>
                  <a:pt x="2074430" y="124466"/>
                </a:cubicBezTo>
                <a:lnTo>
                  <a:pt x="2074430" y="1120192"/>
                </a:lnTo>
                <a:cubicBezTo>
                  <a:pt x="2074430" y="1188933"/>
                  <a:pt x="2018705" y="1244658"/>
                  <a:pt x="1949964" y="1244658"/>
                </a:cubicBezTo>
                <a:lnTo>
                  <a:pt x="124466" y="1244658"/>
                </a:lnTo>
                <a:cubicBezTo>
                  <a:pt x="55725" y="1244658"/>
                  <a:pt x="0" y="1188933"/>
                  <a:pt x="0" y="1120192"/>
                </a:cubicBezTo>
                <a:lnTo>
                  <a:pt x="0" y="124466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750" tIns="316750" rIns="316750" bIns="316750" numCol="1" spcCol="1270" anchor="ctr" anchorCtr="0">
            <a:noAutofit/>
          </a:bodyPr>
          <a:lstStyle/>
          <a:p>
            <a:pPr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400" dirty="0"/>
              <a:t>Define Question</a:t>
            </a:r>
          </a:p>
        </p:txBody>
      </p:sp>
      <p:sp>
        <p:nvSpPr>
          <p:cNvPr id="15" name="Freeform: Shape 14">
            <a:extLst/>
          </p:cNvPr>
          <p:cNvSpPr/>
          <p:nvPr/>
        </p:nvSpPr>
        <p:spPr>
          <a:xfrm>
            <a:off x="7213362" y="5613342"/>
            <a:ext cx="4148860" cy="2489316"/>
          </a:xfrm>
          <a:custGeom>
            <a:avLst/>
            <a:gdLst>
              <a:gd name="connsiteX0" fmla="*/ 0 w 2074430"/>
              <a:gd name="connsiteY0" fmla="*/ 124466 h 1244658"/>
              <a:gd name="connsiteX1" fmla="*/ 124466 w 2074430"/>
              <a:gd name="connsiteY1" fmla="*/ 0 h 1244658"/>
              <a:gd name="connsiteX2" fmla="*/ 1949964 w 2074430"/>
              <a:gd name="connsiteY2" fmla="*/ 0 h 1244658"/>
              <a:gd name="connsiteX3" fmla="*/ 2074430 w 2074430"/>
              <a:gd name="connsiteY3" fmla="*/ 124466 h 1244658"/>
              <a:gd name="connsiteX4" fmla="*/ 2074430 w 2074430"/>
              <a:gd name="connsiteY4" fmla="*/ 1120192 h 1244658"/>
              <a:gd name="connsiteX5" fmla="*/ 1949964 w 2074430"/>
              <a:gd name="connsiteY5" fmla="*/ 1244658 h 1244658"/>
              <a:gd name="connsiteX6" fmla="*/ 124466 w 2074430"/>
              <a:gd name="connsiteY6" fmla="*/ 1244658 h 1244658"/>
              <a:gd name="connsiteX7" fmla="*/ 0 w 2074430"/>
              <a:gd name="connsiteY7" fmla="*/ 1120192 h 1244658"/>
              <a:gd name="connsiteX8" fmla="*/ 0 w 2074430"/>
              <a:gd name="connsiteY8" fmla="*/ 124466 h 124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4430" h="1244658">
                <a:moveTo>
                  <a:pt x="0" y="124466"/>
                </a:moveTo>
                <a:cubicBezTo>
                  <a:pt x="0" y="55725"/>
                  <a:pt x="55725" y="0"/>
                  <a:pt x="124466" y="0"/>
                </a:cubicBezTo>
                <a:lnTo>
                  <a:pt x="1949964" y="0"/>
                </a:lnTo>
                <a:cubicBezTo>
                  <a:pt x="2018705" y="0"/>
                  <a:pt x="2074430" y="55725"/>
                  <a:pt x="2074430" y="124466"/>
                </a:cubicBezTo>
                <a:lnTo>
                  <a:pt x="2074430" y="1120192"/>
                </a:lnTo>
                <a:cubicBezTo>
                  <a:pt x="2074430" y="1188933"/>
                  <a:pt x="2018705" y="1244658"/>
                  <a:pt x="1949964" y="1244658"/>
                </a:cubicBezTo>
                <a:lnTo>
                  <a:pt x="124466" y="1244658"/>
                </a:lnTo>
                <a:cubicBezTo>
                  <a:pt x="55725" y="1244658"/>
                  <a:pt x="0" y="1188933"/>
                  <a:pt x="0" y="1120192"/>
                </a:cubicBezTo>
                <a:lnTo>
                  <a:pt x="0" y="124466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750" tIns="316750" rIns="316750" bIns="316750" numCol="1" spcCol="1270" anchor="ctr" anchorCtr="0">
            <a:noAutofit/>
          </a:bodyPr>
          <a:lstStyle/>
          <a:p>
            <a:pPr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5483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art Cities Presentation March 2019- Data " id="{C91B3110-805E-46FA-9612-CE9CE57D76FE}" vid="{F9F540C7-FCE5-409A-B650-032A1AC7AE16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0F5354CED0184DB5BE307E3C02129C" ma:contentTypeVersion="13" ma:contentTypeDescription="Create a new document." ma:contentTypeScope="" ma:versionID="43636aac038bae6c0b043d4627039c74">
  <xsd:schema xmlns:xsd="http://www.w3.org/2001/XMLSchema" xmlns:xs="http://www.w3.org/2001/XMLSchema" xmlns:p="http://schemas.microsoft.com/office/2006/metadata/properties" xmlns:ns2="1b342027-8b8f-40e1-bd5b-4994021e29ae" xmlns:ns3="5e7d3ed2-a8b1-4209-ac0c-c590ec5b47fd" targetNamespace="http://schemas.microsoft.com/office/2006/metadata/properties" ma:root="true" ma:fieldsID="b5b8598ff9112157a0633be7662e17c4" ns2:_="" ns3:_="">
    <xsd:import namespace="1b342027-8b8f-40e1-bd5b-4994021e29ae"/>
    <xsd:import namespace="5e7d3ed2-a8b1-4209-ac0c-c590ec5b47fd"/>
    <xsd:element name="properties">
      <xsd:complexType>
        <xsd:sequence>
          <xsd:element name="documentManagement">
            <xsd:complexType>
              <xsd:all>
                <xsd:element ref="ns2:Project" minOccurs="0"/>
                <xsd:element ref="ns2:Event1" minOccurs="0"/>
                <xsd:element ref="ns2:Sub_x0020_Event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342027-8b8f-40e1-bd5b-4994021e29ae" elementFormDefault="qualified">
    <xsd:import namespace="http://schemas.microsoft.com/office/2006/documentManagement/types"/>
    <xsd:import namespace="http://schemas.microsoft.com/office/infopath/2007/PartnerControls"/>
    <xsd:element name="Project" ma:index="8" nillable="true" ma:displayName="Project" ma:list="{342848aa-bf8c-48ca-b0a7-0b07a959cf83}" ma:internalName="Project" ma:readOnly="false" ma:showField="Title" ma:web="1b342027-8b8f-40e1-bd5b-4994021e29ae">
      <xsd:simpleType>
        <xsd:restriction base="dms:Lookup"/>
      </xsd:simpleType>
    </xsd:element>
    <xsd:element name="Event1" ma:index="9" nillable="true" ma:displayName="Event" ma:format="Dropdown" ma:internalName="Event1">
      <xsd:simpleType>
        <xsd:union memberTypes="dms:Text">
          <xsd:simpleType>
            <xsd:restriction base="dms:Choice">
              <xsd:enumeration value="2015-2016 Presentations"/>
              <xsd:enumeration value="2015-16 Services Report"/>
              <xsd:enumeration value="2016-Nov 17 Meeting"/>
              <xsd:enumeration value="2016-Dec 19 Mayors Briefing"/>
              <xsd:enumeration value="2017-Feb 2 Meeting"/>
              <xsd:enumeration value="2017-Jan 27 Special Session"/>
              <xsd:enumeration value="2017-March 2 Session"/>
              <xsd:enumeration value="Ad Hoc Committee"/>
              <xsd:enumeration value="Amanda 7 Upgrade"/>
              <xsd:enumeration value="Best Practice - Yuen"/>
              <xsd:enumeration value="Blog Post"/>
              <xsd:enumeration value="Bloomberg iTeams"/>
              <xsd:enumeration value="City Manager Retreat"/>
              <xsd:enumeration value="Citizen Insights MOU"/>
              <xsd:enumeration value="Development Services Workplan"/>
              <xsd:enumeration value="Digital Inclusion and Broadband Strategies RFP"/>
              <xsd:enumeration value="Emerging Goals and Strategies"/>
              <xsd:enumeration value="Engage the Bay"/>
              <xsd:enumeration value="February 14 2017 Council Meeting"/>
              <xsd:enumeration value="Human Centered Design RFP"/>
              <xsd:enumeration value="Interviews"/>
              <xsd:enumeration value="Leadership San Jose"/>
              <xsd:enumeration value="Management Partners Report"/>
              <xsd:enumeration value="mPathic Retroactive"/>
              <xsd:enumeration value="Opportunity Hack"/>
              <xsd:enumeration value="PBCE Meeting"/>
              <xsd:enumeration value="Peace Corps Talk"/>
              <xsd:enumeration value="Photos"/>
              <xsd:enumeration value="PRNS Meeting"/>
              <xsd:enumeration value="PW ASD Division Meeting"/>
              <xsd:enumeration value="Seniors (Age Friendly)"/>
              <xsd:enumeration value="Service Design"/>
              <xsd:enumeration value="Speed Up San Jose"/>
              <xsd:enumeration value="Students"/>
              <xsd:enumeration value="University of Chicago Data Use Agreement"/>
            </xsd:restriction>
          </xsd:simpleType>
        </xsd:union>
      </xsd:simpleType>
    </xsd:element>
    <xsd:element name="Sub_x0020_Event" ma:index="10" nillable="true" ma:displayName="Keyword Tags" ma:description="Add as many tags as you wish or add new tags" ma:internalName="Sub_x0020_Event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2015-Aug 25 DAT Intro"/>
                        <xsd:enumeration value="2015-Feb 17 KickOff"/>
                        <xsd:enumeration value="2015-Sept 29 GIS"/>
                        <xsd:enumeration value="2016-March 16 PowerPivot"/>
                        <xsd:enumeration value="2016-March 29 PowerPivot"/>
                        <xsd:enumeration value="2016-Sept 27 Design Behaviors"/>
                        <xsd:enumeration value="2017-Feb 1 Digital Inclusion"/>
                        <xsd:enumeration value="Addenda"/>
                        <xsd:enumeration value="Agenda"/>
                        <xsd:enumeration value="Memo"/>
                        <xsd:enumeration value="PowerBI Dashboard"/>
                        <xsd:enumeration value="Presentation"/>
                        <xsd:enumeration value="Talking Point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7d3ed2-a8b1-4209-ac0c-c590ec5b47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_x0020_Event xmlns="1b342027-8b8f-40e1-bd5b-4994021e29ae"/>
    <Event1 xmlns="1b342027-8b8f-40e1-bd5b-4994021e29ae">February 7 2019</Event1>
    <Project xmlns="1b342027-8b8f-40e1-bd5b-4994021e29ae">17</Project>
    <SharedWithUsers xmlns="1b342027-8b8f-40e1-bd5b-4994021e29ae">
      <UserInfo>
        <DisplayName>Garaffo, Erica</DisplayName>
        <AccountId>20</AccountId>
        <AccountType/>
      </UserInfo>
      <UserInfo>
        <DisplayName>Jones, Michael (CMO)</DisplayName>
        <AccountId>751</AccountId>
        <AccountType/>
      </UserInfo>
      <UserInfo>
        <DisplayName>Lloyd, Rob</DisplayName>
        <AccountId>28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2E28D18-1216-48EC-8F83-F4CCBDD76C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093FA1-8559-41CF-8937-6F8C7D5E7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342027-8b8f-40e1-bd5b-4994021e29ae"/>
    <ds:schemaRef ds:uri="5e7d3ed2-a8b1-4209-ac0c-c590ec5b47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E2EB74-7F3F-4AF7-8B03-7559E7CE9CA3}">
  <ds:schemaRefs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1b342027-8b8f-40e1-bd5b-4994021e29ae"/>
    <ds:schemaRef ds:uri="5e7d3ed2-a8b1-4209-ac0c-c590ec5b47fd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21212</TotalTime>
  <Words>1064</Words>
  <Application>Microsoft Office PowerPoint</Application>
  <PresentationFormat>Custom</PresentationFormat>
  <Paragraphs>212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Wingdings</vt:lpstr>
      <vt:lpstr>Ebrima</vt:lpstr>
      <vt:lpstr>Segoe UI Light</vt:lpstr>
      <vt:lpstr>Arial</vt:lpstr>
      <vt:lpstr>Helvetica Neue</vt:lpstr>
      <vt:lpstr>Office Theme</vt:lpstr>
      <vt:lpstr>PowerPoint Presentation</vt:lpstr>
      <vt:lpstr>Every second counts in emergency transit</vt:lpstr>
      <vt:lpstr>CEVP – Centralized Emergency Vehicle Pre-emption</vt:lpstr>
      <vt:lpstr>CEVP – Centralized Emergency Vehicle Pre-emption</vt:lpstr>
      <vt:lpstr>CEVP – Centralized Emergency Vehicle Pre-emption</vt:lpstr>
      <vt:lpstr>CEVP – Centralized Emergency Vehicle Pre-emption</vt:lpstr>
      <vt:lpstr>CEVP – Centralized Emergency Vehicle Pre-emption</vt:lpstr>
      <vt:lpstr>PowerPoint Presentation</vt:lpstr>
      <vt:lpstr>PowerPoint Presentation</vt:lpstr>
      <vt:lpstr>The Data</vt:lpstr>
      <vt:lpstr>The Data</vt:lpstr>
      <vt:lpstr>The Data</vt:lpstr>
      <vt:lpstr>Before CEVP, this trip took 8 minutes</vt:lpstr>
      <vt:lpstr>What is the effect on all trips?</vt:lpstr>
      <vt:lpstr>PowerPoint Presentation</vt:lpstr>
      <vt:lpstr>Our Regression</vt:lpstr>
      <vt:lpstr>Our Regression Output</vt:lpstr>
      <vt:lpstr>Results</vt:lpstr>
      <vt:lpstr>Takeaway</vt:lpstr>
      <vt:lpstr>Takeaway</vt:lpstr>
      <vt:lpstr>PowerPoint Presentation</vt:lpstr>
      <vt:lpstr>Data Science</vt:lpstr>
      <vt:lpstr>Data Science</vt:lpstr>
      <vt:lpstr>How We Did Better</vt:lpstr>
      <vt:lpstr>Machine-collected, human verified data</vt:lpstr>
      <vt:lpstr>Machine-collected, human verified data</vt:lpstr>
      <vt:lpstr>Rapid feedback</vt:lpstr>
      <vt:lpstr>Political will</vt:lpstr>
      <vt:lpstr>Political will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am I doing</dc:title>
  <dc:creator>Nair, Rajani</dc:creator>
  <cp:lastModifiedBy>Gehami, Albert</cp:lastModifiedBy>
  <cp:revision>601</cp:revision>
  <cp:lastPrinted>2019-02-27T17:49:16Z</cp:lastPrinted>
  <dcterms:modified xsi:type="dcterms:W3CDTF">2019-05-29T23:02:44Z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0x010100A90F5354CED0184DB5BE307E3C02129C</vt:lpwstr>
  </property>
  <property fmtid="{D5CDD505-2E9C-101B-9397-08002B2CF9AE}" pid="3" name="AuthorIds_UIVersion_3072">
    <vt:lpwstr>479</vt:lpwstr>
  </property>
</Properties>
</file>